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3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4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889" r:id="rId5"/>
    <p:sldMasterId id="2147483947" r:id="rId6"/>
    <p:sldMasterId id="2147483975" r:id="rId7"/>
    <p:sldMasterId id="2147484020" r:id="rId8"/>
  </p:sldMasterIdLst>
  <p:notesMasterIdLst>
    <p:notesMasterId r:id="rId21"/>
  </p:notesMasterIdLst>
  <p:handoutMasterIdLst>
    <p:handoutMasterId r:id="rId22"/>
  </p:handoutMasterIdLst>
  <p:sldIdLst>
    <p:sldId id="487" r:id="rId9"/>
    <p:sldId id="2145706092" r:id="rId10"/>
    <p:sldId id="2147377665" r:id="rId11"/>
    <p:sldId id="313" r:id="rId12"/>
    <p:sldId id="2147377664" r:id="rId13"/>
    <p:sldId id="2147377672" r:id="rId14"/>
    <p:sldId id="2147377673" r:id="rId15"/>
    <p:sldId id="2147377666" r:id="rId16"/>
    <p:sldId id="314" r:id="rId17"/>
    <p:sldId id="2147377667" r:id="rId18"/>
    <p:sldId id="2145706091" r:id="rId19"/>
    <p:sldId id="214737766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7659CAA-508F-45A4-AAE9-D03B47A618AA}">
          <p14:sldIdLst>
            <p14:sldId id="487"/>
            <p14:sldId id="2145706092"/>
            <p14:sldId id="2147377665"/>
            <p14:sldId id="313"/>
            <p14:sldId id="2147377664"/>
            <p14:sldId id="2147377672"/>
            <p14:sldId id="2147377673"/>
            <p14:sldId id="2147377666"/>
            <p14:sldId id="314"/>
            <p14:sldId id="2147377667"/>
            <p14:sldId id="2145706091"/>
            <p14:sldId id="2147377668"/>
          </p14:sldIdLst>
        </p14:section>
        <p14:section name="patisserie" id="{E9809616-8040-4EFB-9440-DD087B04DB6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D409"/>
    <a:srgbClr val="FFFFFF"/>
    <a:srgbClr val="F3D06D"/>
    <a:srgbClr val="FF6161"/>
    <a:srgbClr val="E16BB4"/>
    <a:srgbClr val="CC092F"/>
    <a:srgbClr val="262626"/>
    <a:srgbClr val="C06F16"/>
    <a:srgbClr val="B00829"/>
    <a:srgbClr val="990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29924B-DAA1-4245-ACCE-A0EF5AEA4DA3}" v="121" dt="2025-04-24T12:52:05.0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37" autoAdjust="0"/>
    <p:restoredTop sz="95278" autoAdjust="0"/>
  </p:normalViewPr>
  <p:slideViewPr>
    <p:cSldViewPr snapToGrid="0">
      <p:cViewPr varScale="1">
        <p:scale>
          <a:sx n="103" d="100"/>
          <a:sy n="103" d="100"/>
        </p:scale>
        <p:origin x="96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chedzhy Valentyna" userId="8ba483c4-aa65-4e5b-8c89-65bed040dfcb" providerId="ADAL" clId="{8C8BFF6B-EC8B-4476-BF21-93C39AA5E0F3}"/>
    <pc:docChg chg="undo custSel addSld modSld modSection">
      <pc:chgData name="Fuchedzhy Valentyna" userId="8ba483c4-aa65-4e5b-8c89-65bed040dfcb" providerId="ADAL" clId="{8C8BFF6B-EC8B-4476-BF21-93C39AA5E0F3}" dt="2023-07-07T09:56:53.702" v="269" actId="1076"/>
      <pc:docMkLst>
        <pc:docMk/>
      </pc:docMkLst>
      <pc:sldChg chg="modSp mod">
        <pc:chgData name="Fuchedzhy Valentyna" userId="8ba483c4-aa65-4e5b-8c89-65bed040dfcb" providerId="ADAL" clId="{8C8BFF6B-EC8B-4476-BF21-93C39AA5E0F3}" dt="2023-06-27T10:32:16.587" v="169" actId="20577"/>
        <pc:sldMkLst>
          <pc:docMk/>
          <pc:sldMk cId="3367512211" sldId="2147376744"/>
        </pc:sldMkLst>
        <pc:spChg chg="mod">
          <ac:chgData name="Fuchedzhy Valentyna" userId="8ba483c4-aa65-4e5b-8c89-65bed040dfcb" providerId="ADAL" clId="{8C8BFF6B-EC8B-4476-BF21-93C39AA5E0F3}" dt="2023-06-27T10:32:16.587" v="169" actId="20577"/>
          <ac:spMkLst>
            <pc:docMk/>
            <pc:sldMk cId="3367512211" sldId="2147376744"/>
            <ac:spMk id="10" creationId="{E1ABBD11-672E-4897-BC7E-66A857152505}"/>
          </ac:spMkLst>
        </pc:spChg>
      </pc:sldChg>
      <pc:sldChg chg="addSp delSp modSp new mod setBg">
        <pc:chgData name="Fuchedzhy Valentyna" userId="8ba483c4-aa65-4e5b-8c89-65bed040dfcb" providerId="ADAL" clId="{8C8BFF6B-EC8B-4476-BF21-93C39AA5E0F3}" dt="2023-06-26T14:48:20.078" v="24" actId="1076"/>
        <pc:sldMkLst>
          <pc:docMk/>
          <pc:sldMk cId="1854642735" sldId="2147377501"/>
        </pc:sldMkLst>
        <pc:spChg chg="mod">
          <ac:chgData name="Fuchedzhy Valentyna" userId="8ba483c4-aa65-4e5b-8c89-65bed040dfcb" providerId="ADAL" clId="{8C8BFF6B-EC8B-4476-BF21-93C39AA5E0F3}" dt="2023-06-26T14:32:21.045" v="16" actId="26606"/>
          <ac:spMkLst>
            <pc:docMk/>
            <pc:sldMk cId="1854642735" sldId="2147377501"/>
            <ac:spMk id="2" creationId="{79C63BB5-BB5A-84CB-BEF6-BB2ADAAEBA01}"/>
          </ac:spMkLst>
        </pc:spChg>
        <pc:spChg chg="add del mod ord">
          <ac:chgData name="Fuchedzhy Valentyna" userId="8ba483c4-aa65-4e5b-8c89-65bed040dfcb" providerId="ADAL" clId="{8C8BFF6B-EC8B-4476-BF21-93C39AA5E0F3}" dt="2023-06-26T14:32:21.045" v="16" actId="26606"/>
          <ac:spMkLst>
            <pc:docMk/>
            <pc:sldMk cId="1854642735" sldId="2147377501"/>
            <ac:spMk id="3" creationId="{10AE0C56-7FC6-3B64-5C4D-F98E70AC6F08}"/>
          </ac:spMkLst>
        </pc:spChg>
        <pc:spChg chg="add del">
          <ac:chgData name="Fuchedzhy Valentyna" userId="8ba483c4-aa65-4e5b-8c89-65bed040dfcb" providerId="ADAL" clId="{8C8BFF6B-EC8B-4476-BF21-93C39AA5E0F3}" dt="2023-06-26T14:32:21.045" v="16" actId="26606"/>
          <ac:spMkLst>
            <pc:docMk/>
            <pc:sldMk cId="1854642735" sldId="2147377501"/>
            <ac:spMk id="18" creationId="{114C78B5-EC6B-4A39-8860-705100867457}"/>
          </ac:spMkLst>
        </pc:spChg>
        <pc:grpChg chg="add del">
          <ac:chgData name="Fuchedzhy Valentyna" userId="8ba483c4-aa65-4e5b-8c89-65bed040dfcb" providerId="ADAL" clId="{8C8BFF6B-EC8B-4476-BF21-93C39AA5E0F3}" dt="2023-06-26T14:32:21.045" v="16" actId="26606"/>
          <ac:grpSpMkLst>
            <pc:docMk/>
            <pc:sldMk cId="1854642735" sldId="2147377501"/>
            <ac:grpSpMk id="20" creationId="{A50943B0-FDF7-4C2C-B784-9208C945A8C3}"/>
          </ac:grpSpMkLst>
        </pc:grpChg>
        <pc:picChg chg="add mod">
          <ac:chgData name="Fuchedzhy Valentyna" userId="8ba483c4-aa65-4e5b-8c89-65bed040dfcb" providerId="ADAL" clId="{8C8BFF6B-EC8B-4476-BF21-93C39AA5E0F3}" dt="2023-06-26T14:32:21.045" v="16" actId="26606"/>
          <ac:picMkLst>
            <pc:docMk/>
            <pc:sldMk cId="1854642735" sldId="2147377501"/>
            <ac:picMk id="5" creationId="{0AF7DDFD-5FE3-7F9A-8AD2-DFDE7839E844}"/>
          </ac:picMkLst>
        </pc:picChg>
        <pc:picChg chg="add del mod ord">
          <ac:chgData name="Fuchedzhy Valentyna" userId="8ba483c4-aa65-4e5b-8c89-65bed040dfcb" providerId="ADAL" clId="{8C8BFF6B-EC8B-4476-BF21-93C39AA5E0F3}" dt="2023-06-26T14:30:55.858" v="5" actId="22"/>
          <ac:picMkLst>
            <pc:docMk/>
            <pc:sldMk cId="1854642735" sldId="2147377501"/>
            <ac:picMk id="7" creationId="{0E0012DA-869F-E224-E498-353885C96D78}"/>
          </ac:picMkLst>
        </pc:picChg>
        <pc:picChg chg="add mod ord">
          <ac:chgData name="Fuchedzhy Valentyna" userId="8ba483c4-aa65-4e5b-8c89-65bed040dfcb" providerId="ADAL" clId="{8C8BFF6B-EC8B-4476-BF21-93C39AA5E0F3}" dt="2023-06-26T14:48:20.078" v="24" actId="1076"/>
          <ac:picMkLst>
            <pc:docMk/>
            <pc:sldMk cId="1854642735" sldId="2147377501"/>
            <ac:picMk id="9" creationId="{87BCBEF8-20C2-29F2-7DE4-2E34D49FAFF8}"/>
          </ac:picMkLst>
        </pc:picChg>
        <pc:picChg chg="add del mod ord">
          <ac:chgData name="Fuchedzhy Valentyna" userId="8ba483c4-aa65-4e5b-8c89-65bed040dfcb" providerId="ADAL" clId="{8C8BFF6B-EC8B-4476-BF21-93C39AA5E0F3}" dt="2023-06-26T14:32:04.627" v="12" actId="22"/>
          <ac:picMkLst>
            <pc:docMk/>
            <pc:sldMk cId="1854642735" sldId="2147377501"/>
            <ac:picMk id="11" creationId="{AC99FDB1-E3CD-942F-033C-440A5EF0BEEB}"/>
          </ac:picMkLst>
        </pc:picChg>
        <pc:picChg chg="add mod">
          <ac:chgData name="Fuchedzhy Valentyna" userId="8ba483c4-aa65-4e5b-8c89-65bed040dfcb" providerId="ADAL" clId="{8C8BFF6B-EC8B-4476-BF21-93C39AA5E0F3}" dt="2023-06-26T14:32:21.045" v="16" actId="26606"/>
          <ac:picMkLst>
            <pc:docMk/>
            <pc:sldMk cId="1854642735" sldId="2147377501"/>
            <ac:picMk id="13" creationId="{A5F6CE84-1259-BD13-F314-DD2CEAB08D22}"/>
          </ac:picMkLst>
        </pc:picChg>
        <pc:picChg chg="add mod modCrop">
          <ac:chgData name="Fuchedzhy Valentyna" userId="8ba483c4-aa65-4e5b-8c89-65bed040dfcb" providerId="ADAL" clId="{8C8BFF6B-EC8B-4476-BF21-93C39AA5E0F3}" dt="2023-06-26T14:48:18.261" v="23" actId="1076"/>
          <ac:picMkLst>
            <pc:docMk/>
            <pc:sldMk cId="1854642735" sldId="2147377501"/>
            <ac:picMk id="15" creationId="{D2ABECBC-EBA1-E2FE-6FF0-0AC2F35ADE33}"/>
          </ac:picMkLst>
        </pc:picChg>
      </pc:sldChg>
      <pc:sldChg chg="addSp modSp new mod">
        <pc:chgData name="Fuchedzhy Valentyna" userId="8ba483c4-aa65-4e5b-8c89-65bed040dfcb" providerId="ADAL" clId="{8C8BFF6B-EC8B-4476-BF21-93C39AA5E0F3}" dt="2023-07-07T09:56:53.702" v="269" actId="1076"/>
        <pc:sldMkLst>
          <pc:docMk/>
          <pc:sldMk cId="1772366047" sldId="2147377502"/>
        </pc:sldMkLst>
        <pc:spChg chg="mod">
          <ac:chgData name="Fuchedzhy Valentyna" userId="8ba483c4-aa65-4e5b-8c89-65bed040dfcb" providerId="ADAL" clId="{8C8BFF6B-EC8B-4476-BF21-93C39AA5E0F3}" dt="2023-06-27T10:25:44.230" v="168" actId="20577"/>
          <ac:spMkLst>
            <pc:docMk/>
            <pc:sldMk cId="1772366047" sldId="2147377502"/>
            <ac:spMk id="2" creationId="{C5E7240E-937C-3CE8-A9FE-4B1F3DDA0C4C}"/>
          </ac:spMkLst>
        </pc:spChg>
        <pc:spChg chg="mod">
          <ac:chgData name="Fuchedzhy Valentyna" userId="8ba483c4-aa65-4e5b-8c89-65bed040dfcb" providerId="ADAL" clId="{8C8BFF6B-EC8B-4476-BF21-93C39AA5E0F3}" dt="2023-07-07T09:52:14.150" v="263" actId="20577"/>
          <ac:spMkLst>
            <pc:docMk/>
            <pc:sldMk cId="1772366047" sldId="2147377502"/>
            <ac:spMk id="3" creationId="{A0FE5789-BA19-8EB4-51F4-A936FF2E8A05}"/>
          </ac:spMkLst>
        </pc:spChg>
        <pc:picChg chg="add mod">
          <ac:chgData name="Fuchedzhy Valentyna" userId="8ba483c4-aa65-4e5b-8c89-65bed040dfcb" providerId="ADAL" clId="{8C8BFF6B-EC8B-4476-BF21-93C39AA5E0F3}" dt="2023-06-27T08:57:49.014" v="113" actId="1076"/>
          <ac:picMkLst>
            <pc:docMk/>
            <pc:sldMk cId="1772366047" sldId="2147377502"/>
            <ac:picMk id="5" creationId="{EAB5ACEF-5BC5-8412-DD2C-F4150E80CE0B}"/>
          </ac:picMkLst>
        </pc:picChg>
        <pc:picChg chg="add mod">
          <ac:chgData name="Fuchedzhy Valentyna" userId="8ba483c4-aa65-4e5b-8c89-65bed040dfcb" providerId="ADAL" clId="{8C8BFF6B-EC8B-4476-BF21-93C39AA5E0F3}" dt="2023-06-27T08:57:44.586" v="111" actId="1076"/>
          <ac:picMkLst>
            <pc:docMk/>
            <pc:sldMk cId="1772366047" sldId="2147377502"/>
            <ac:picMk id="6" creationId="{A0C1F31B-08AD-FB33-EA76-ACDB433D189E}"/>
          </ac:picMkLst>
        </pc:picChg>
        <pc:picChg chg="add mod">
          <ac:chgData name="Fuchedzhy Valentyna" userId="8ba483c4-aa65-4e5b-8c89-65bed040dfcb" providerId="ADAL" clId="{8C8BFF6B-EC8B-4476-BF21-93C39AA5E0F3}" dt="2023-07-07T09:56:51.847" v="268" actId="1076"/>
          <ac:picMkLst>
            <pc:docMk/>
            <pc:sldMk cId="1772366047" sldId="2147377502"/>
            <ac:picMk id="7" creationId="{D6751360-A583-CB4F-8295-F0AF85065240}"/>
          </ac:picMkLst>
        </pc:picChg>
        <pc:picChg chg="add mod">
          <ac:chgData name="Fuchedzhy Valentyna" userId="8ba483c4-aa65-4e5b-8c89-65bed040dfcb" providerId="ADAL" clId="{8C8BFF6B-EC8B-4476-BF21-93C39AA5E0F3}" dt="2023-07-07T09:56:53.702" v="269" actId="1076"/>
          <ac:picMkLst>
            <pc:docMk/>
            <pc:sldMk cId="1772366047" sldId="2147377502"/>
            <ac:picMk id="8" creationId="{7E8D380A-58EB-0468-3493-4C69F603B832}"/>
          </ac:picMkLst>
        </pc:picChg>
      </pc:sldChg>
    </pc:docChg>
  </pc:docChgLst>
  <pc:docChgLst>
    <pc:chgData name="Valentyna Fuchedzhy" userId="8ba483c4-aa65-4e5b-8c89-65bed040dfcb" providerId="ADAL" clId="{C6D3350A-85FE-4C96-80B9-91D730B58BAD}"/>
    <pc:docChg chg="undo custSel addSld delSld modSld modSection">
      <pc:chgData name="Valentyna Fuchedzhy" userId="8ba483c4-aa65-4e5b-8c89-65bed040dfcb" providerId="ADAL" clId="{C6D3350A-85FE-4C96-80B9-91D730B58BAD}" dt="2023-05-30T08:15:05.129" v="484" actId="1076"/>
      <pc:docMkLst>
        <pc:docMk/>
      </pc:docMkLst>
      <pc:sldChg chg="add">
        <pc:chgData name="Valentyna Fuchedzhy" userId="8ba483c4-aa65-4e5b-8c89-65bed040dfcb" providerId="ADAL" clId="{C6D3350A-85FE-4C96-80B9-91D730B58BAD}" dt="2023-05-30T07:42:22.028" v="9"/>
        <pc:sldMkLst>
          <pc:docMk/>
          <pc:sldMk cId="3497112006" sldId="2147376839"/>
        </pc:sldMkLst>
      </pc:sldChg>
      <pc:sldChg chg="addSp modSp mod setBg">
        <pc:chgData name="Valentyna Fuchedzhy" userId="8ba483c4-aa65-4e5b-8c89-65bed040dfcb" providerId="ADAL" clId="{C6D3350A-85FE-4C96-80B9-91D730B58BAD}" dt="2023-05-30T07:23:53.748" v="4" actId="1076"/>
        <pc:sldMkLst>
          <pc:docMk/>
          <pc:sldMk cId="624561746" sldId="2147377495"/>
        </pc:sldMkLst>
        <pc:spChg chg="mod">
          <ac:chgData name="Valentyna Fuchedzhy" userId="8ba483c4-aa65-4e5b-8c89-65bed040dfcb" providerId="ADAL" clId="{C6D3350A-85FE-4C96-80B9-91D730B58BAD}" dt="2023-05-30T07:23:46.794" v="2" actId="26606"/>
          <ac:spMkLst>
            <pc:docMk/>
            <pc:sldMk cId="624561746" sldId="2147377495"/>
            <ac:spMk id="2" creationId="{50EDF343-B048-CCA7-30CB-C9135E7B7F9A}"/>
          </ac:spMkLst>
        </pc:spChg>
        <pc:spChg chg="mod">
          <ac:chgData name="Valentyna Fuchedzhy" userId="8ba483c4-aa65-4e5b-8c89-65bed040dfcb" providerId="ADAL" clId="{C6D3350A-85FE-4C96-80B9-91D730B58BAD}" dt="2023-05-30T07:23:46.794" v="2" actId="26606"/>
          <ac:spMkLst>
            <pc:docMk/>
            <pc:sldMk cId="624561746" sldId="2147377495"/>
            <ac:spMk id="3" creationId="{E57F41BC-5B6C-D21C-C2E5-C64471547441}"/>
          </ac:spMkLst>
        </pc:spChg>
        <pc:spChg chg="add">
          <ac:chgData name="Valentyna Fuchedzhy" userId="8ba483c4-aa65-4e5b-8c89-65bed040dfcb" providerId="ADAL" clId="{C6D3350A-85FE-4C96-80B9-91D730B58BAD}" dt="2023-05-30T07:23:46.794" v="2" actId="26606"/>
          <ac:spMkLst>
            <pc:docMk/>
            <pc:sldMk cId="624561746" sldId="2147377495"/>
            <ac:spMk id="10" creationId="{489B7BFD-8F45-4093-AD9C-91B15B0503D9}"/>
          </ac:spMkLst>
        </pc:spChg>
        <pc:spChg chg="add">
          <ac:chgData name="Valentyna Fuchedzhy" userId="8ba483c4-aa65-4e5b-8c89-65bed040dfcb" providerId="ADAL" clId="{C6D3350A-85FE-4C96-80B9-91D730B58BAD}" dt="2023-05-30T07:23:46.794" v="2" actId="26606"/>
          <ac:spMkLst>
            <pc:docMk/>
            <pc:sldMk cId="624561746" sldId="2147377495"/>
            <ac:spMk id="12" creationId="{D9DFE8A5-DCEC-4A43-B613-D62AC8C5734F}"/>
          </ac:spMkLst>
        </pc:spChg>
        <pc:spChg chg="add">
          <ac:chgData name="Valentyna Fuchedzhy" userId="8ba483c4-aa65-4e5b-8c89-65bed040dfcb" providerId="ADAL" clId="{C6D3350A-85FE-4C96-80B9-91D730B58BAD}" dt="2023-05-30T07:23:46.794" v="2" actId="26606"/>
          <ac:spMkLst>
            <pc:docMk/>
            <pc:sldMk cId="624561746" sldId="2147377495"/>
            <ac:spMk id="14" creationId="{2B369A2E-99B1-4A2B-9343-957A6C165FD9}"/>
          </ac:spMkLst>
        </pc:spChg>
        <pc:spChg chg="add">
          <ac:chgData name="Valentyna Fuchedzhy" userId="8ba483c4-aa65-4e5b-8c89-65bed040dfcb" providerId="ADAL" clId="{C6D3350A-85FE-4C96-80B9-91D730B58BAD}" dt="2023-05-30T07:23:46.794" v="2" actId="26606"/>
          <ac:spMkLst>
            <pc:docMk/>
            <pc:sldMk cId="624561746" sldId="2147377495"/>
            <ac:spMk id="16" creationId="{26B7664A-BE61-4A65-B937-A31E08B8B9AD}"/>
          </ac:spMkLst>
        </pc:spChg>
        <pc:spChg chg="add">
          <ac:chgData name="Valentyna Fuchedzhy" userId="8ba483c4-aa65-4e5b-8c89-65bed040dfcb" providerId="ADAL" clId="{C6D3350A-85FE-4C96-80B9-91D730B58BAD}" dt="2023-05-30T07:23:46.794" v="2" actId="26606"/>
          <ac:spMkLst>
            <pc:docMk/>
            <pc:sldMk cId="624561746" sldId="2147377495"/>
            <ac:spMk id="18" creationId="{279CAF82-0ECF-42BE-8F37-F71941E5D410}"/>
          </ac:spMkLst>
        </pc:spChg>
        <pc:spChg chg="add">
          <ac:chgData name="Valentyna Fuchedzhy" userId="8ba483c4-aa65-4e5b-8c89-65bed040dfcb" providerId="ADAL" clId="{C6D3350A-85FE-4C96-80B9-91D730B58BAD}" dt="2023-05-30T07:23:46.794" v="2" actId="26606"/>
          <ac:spMkLst>
            <pc:docMk/>
            <pc:sldMk cId="624561746" sldId="2147377495"/>
            <ac:spMk id="20" creationId="{B3D7D008-0B6D-4161-BEDA-6AF6A03BCB67}"/>
          </ac:spMkLst>
        </pc:spChg>
        <pc:spChg chg="add">
          <ac:chgData name="Valentyna Fuchedzhy" userId="8ba483c4-aa65-4e5b-8c89-65bed040dfcb" providerId="ADAL" clId="{C6D3350A-85FE-4C96-80B9-91D730B58BAD}" dt="2023-05-30T07:23:46.794" v="2" actId="26606"/>
          <ac:spMkLst>
            <pc:docMk/>
            <pc:sldMk cId="624561746" sldId="2147377495"/>
            <ac:spMk id="37" creationId="{033BC44A-0661-43B4-9C14-FD5963C226AE}"/>
          </ac:spMkLst>
        </pc:spChg>
        <pc:spChg chg="add">
          <ac:chgData name="Valentyna Fuchedzhy" userId="8ba483c4-aa65-4e5b-8c89-65bed040dfcb" providerId="ADAL" clId="{C6D3350A-85FE-4C96-80B9-91D730B58BAD}" dt="2023-05-30T07:23:46.794" v="2" actId="26606"/>
          <ac:spMkLst>
            <pc:docMk/>
            <pc:sldMk cId="624561746" sldId="2147377495"/>
            <ac:spMk id="39" creationId="{6AA707BA-98B0-47C5-B34A-63D60A0108EF}"/>
          </ac:spMkLst>
        </pc:spChg>
        <pc:grpChg chg="add">
          <ac:chgData name="Valentyna Fuchedzhy" userId="8ba483c4-aa65-4e5b-8c89-65bed040dfcb" providerId="ADAL" clId="{C6D3350A-85FE-4C96-80B9-91D730B58BAD}" dt="2023-05-30T07:23:46.794" v="2" actId="26606"/>
          <ac:grpSpMkLst>
            <pc:docMk/>
            <pc:sldMk cId="624561746" sldId="2147377495"/>
            <ac:grpSpMk id="22" creationId="{E0339FE9-6931-4B68-8E22-6539BB60873F}"/>
          </ac:grpSpMkLst>
        </pc:grpChg>
        <pc:grpChg chg="add">
          <ac:chgData name="Valentyna Fuchedzhy" userId="8ba483c4-aa65-4e5b-8c89-65bed040dfcb" providerId="ADAL" clId="{C6D3350A-85FE-4C96-80B9-91D730B58BAD}" dt="2023-05-30T07:23:46.794" v="2" actId="26606"/>
          <ac:grpSpMkLst>
            <pc:docMk/>
            <pc:sldMk cId="624561746" sldId="2147377495"/>
            <ac:grpSpMk id="26" creationId="{D0218489-E03B-4E4F-9ADA-EC579122A1A1}"/>
          </ac:grpSpMkLst>
        </pc:grpChg>
        <pc:grpChg chg="add">
          <ac:chgData name="Valentyna Fuchedzhy" userId="8ba483c4-aa65-4e5b-8c89-65bed040dfcb" providerId="ADAL" clId="{C6D3350A-85FE-4C96-80B9-91D730B58BAD}" dt="2023-05-30T07:23:46.794" v="2" actId="26606"/>
          <ac:grpSpMkLst>
            <pc:docMk/>
            <pc:sldMk cId="624561746" sldId="2147377495"/>
            <ac:grpSpMk id="30" creationId="{FB9739EB-7F66-433D-841F-AB3CD18700B7}"/>
          </ac:grpSpMkLst>
        </pc:grpChg>
        <pc:picChg chg="add mod ord">
          <ac:chgData name="Valentyna Fuchedzhy" userId="8ba483c4-aa65-4e5b-8c89-65bed040dfcb" providerId="ADAL" clId="{C6D3350A-85FE-4C96-80B9-91D730B58BAD}" dt="2023-05-30T07:23:53.748" v="4" actId="1076"/>
          <ac:picMkLst>
            <pc:docMk/>
            <pc:sldMk cId="624561746" sldId="2147377495"/>
            <ac:picMk id="5" creationId="{A7C55E58-6CBC-38DF-8289-3D6292FA97C3}"/>
          </ac:picMkLst>
        </pc:picChg>
      </pc:sldChg>
      <pc:sldChg chg="addSp delSp modSp new del mod">
        <pc:chgData name="Valentyna Fuchedzhy" userId="8ba483c4-aa65-4e5b-8c89-65bed040dfcb" providerId="ADAL" clId="{C6D3350A-85FE-4C96-80B9-91D730B58BAD}" dt="2023-05-30T07:52:56.193" v="271" actId="47"/>
        <pc:sldMkLst>
          <pc:docMk/>
          <pc:sldMk cId="2123117856" sldId="2147377496"/>
        </pc:sldMkLst>
        <pc:picChg chg="add del mod">
          <ac:chgData name="Valentyna Fuchedzhy" userId="8ba483c4-aa65-4e5b-8c89-65bed040dfcb" providerId="ADAL" clId="{C6D3350A-85FE-4C96-80B9-91D730B58BAD}" dt="2023-05-30T07:48:47.838" v="11" actId="21"/>
          <ac:picMkLst>
            <pc:docMk/>
            <pc:sldMk cId="2123117856" sldId="2147377496"/>
            <ac:picMk id="4" creationId="{A10A42F7-21B7-4472-5D1E-74CC7089EA8A}"/>
          </ac:picMkLst>
        </pc:picChg>
        <pc:picChg chg="add del">
          <ac:chgData name="Valentyna Fuchedzhy" userId="8ba483c4-aa65-4e5b-8c89-65bed040dfcb" providerId="ADAL" clId="{C6D3350A-85FE-4C96-80B9-91D730B58BAD}" dt="2023-05-30T07:42:16.774" v="8"/>
          <ac:picMkLst>
            <pc:docMk/>
            <pc:sldMk cId="2123117856" sldId="2147377496"/>
            <ac:picMk id="5" creationId="{622B82CD-C910-9FA0-C88A-52D6ADC8147C}"/>
          </ac:picMkLst>
        </pc:picChg>
      </pc:sldChg>
      <pc:sldChg chg="addSp delSp modSp new mod">
        <pc:chgData name="Valentyna Fuchedzhy" userId="8ba483c4-aa65-4e5b-8c89-65bed040dfcb" providerId="ADAL" clId="{C6D3350A-85FE-4C96-80B9-91D730B58BAD}" dt="2023-05-30T07:54:28.471" v="280" actId="21"/>
        <pc:sldMkLst>
          <pc:docMk/>
          <pc:sldMk cId="2331205859" sldId="2147377497"/>
        </pc:sldMkLst>
        <pc:spChg chg="mod">
          <ac:chgData name="Valentyna Fuchedzhy" userId="8ba483c4-aa65-4e5b-8c89-65bed040dfcb" providerId="ADAL" clId="{C6D3350A-85FE-4C96-80B9-91D730B58BAD}" dt="2023-05-30T07:52:21.728" v="270" actId="20577"/>
          <ac:spMkLst>
            <pc:docMk/>
            <pc:sldMk cId="2331205859" sldId="2147377497"/>
            <ac:spMk id="3" creationId="{AB3331D5-5020-93A7-B5B5-15D5AC2AD49A}"/>
          </ac:spMkLst>
        </pc:spChg>
        <pc:spChg chg="mod">
          <ac:chgData name="Valentyna Fuchedzhy" userId="8ba483c4-aa65-4e5b-8c89-65bed040dfcb" providerId="ADAL" clId="{C6D3350A-85FE-4C96-80B9-91D730B58BAD}" dt="2023-05-30T07:49:27.909" v="17" actId="1076"/>
          <ac:spMkLst>
            <pc:docMk/>
            <pc:sldMk cId="2331205859" sldId="2147377497"/>
            <ac:spMk id="4" creationId="{3B429662-FF33-40A2-F938-849C099735E0}"/>
          </ac:spMkLst>
        </pc:spChg>
        <pc:spChg chg="mod">
          <ac:chgData name="Valentyna Fuchedzhy" userId="8ba483c4-aa65-4e5b-8c89-65bed040dfcb" providerId="ADAL" clId="{C6D3350A-85FE-4C96-80B9-91D730B58BAD}" dt="2023-05-30T07:49:01.030" v="13" actId="1076"/>
          <ac:spMkLst>
            <pc:docMk/>
            <pc:sldMk cId="2331205859" sldId="2147377497"/>
            <ac:spMk id="5" creationId="{8C4A33B8-9F2D-3D21-1C47-A56EE9F25A90}"/>
          </ac:spMkLst>
        </pc:spChg>
        <pc:picChg chg="add del mod">
          <ac:chgData name="Valentyna Fuchedzhy" userId="8ba483c4-aa65-4e5b-8c89-65bed040dfcb" providerId="ADAL" clId="{C6D3350A-85FE-4C96-80B9-91D730B58BAD}" dt="2023-05-30T07:54:28.471" v="280" actId="21"/>
          <ac:picMkLst>
            <pc:docMk/>
            <pc:sldMk cId="2331205859" sldId="2147377497"/>
            <ac:picMk id="6" creationId="{332CE496-DF88-0430-D57F-AD6EED36CD50}"/>
          </ac:picMkLst>
        </pc:picChg>
      </pc:sldChg>
      <pc:sldChg chg="addSp delSp modSp add mod">
        <pc:chgData name="Valentyna Fuchedzhy" userId="8ba483c4-aa65-4e5b-8c89-65bed040dfcb" providerId="ADAL" clId="{C6D3350A-85FE-4C96-80B9-91D730B58BAD}" dt="2023-05-30T08:01:35.758" v="332" actId="1076"/>
        <pc:sldMkLst>
          <pc:docMk/>
          <pc:sldMk cId="3076347210" sldId="2147377498"/>
        </pc:sldMkLst>
        <pc:spChg chg="add mod">
          <ac:chgData name="Valentyna Fuchedzhy" userId="8ba483c4-aa65-4e5b-8c89-65bed040dfcb" providerId="ADAL" clId="{C6D3350A-85FE-4C96-80B9-91D730B58BAD}" dt="2023-05-30T07:58:35.877" v="309" actId="1076"/>
          <ac:spMkLst>
            <pc:docMk/>
            <pc:sldMk cId="3076347210" sldId="2147377498"/>
            <ac:spMk id="4" creationId="{80AFB87D-A205-BA66-8BF3-7FC92EBC07AA}"/>
          </ac:spMkLst>
        </pc:spChg>
        <pc:spChg chg="add mod">
          <ac:chgData name="Valentyna Fuchedzhy" userId="8ba483c4-aa65-4e5b-8c89-65bed040dfcb" providerId="ADAL" clId="{C6D3350A-85FE-4C96-80B9-91D730B58BAD}" dt="2023-05-30T08:01:35.758" v="332" actId="1076"/>
          <ac:spMkLst>
            <pc:docMk/>
            <pc:sldMk cId="3076347210" sldId="2147377498"/>
            <ac:spMk id="6" creationId="{526B66B7-86A7-A1B5-5B78-B3021E236DA4}"/>
          </ac:spMkLst>
        </pc:spChg>
        <pc:spChg chg="add del mod">
          <ac:chgData name="Valentyna Fuchedzhy" userId="8ba483c4-aa65-4e5b-8c89-65bed040dfcb" providerId="ADAL" clId="{C6D3350A-85FE-4C96-80B9-91D730B58BAD}" dt="2023-05-30T07:59:19.125" v="314"/>
          <ac:spMkLst>
            <pc:docMk/>
            <pc:sldMk cId="3076347210" sldId="2147377498"/>
            <ac:spMk id="8" creationId="{5B2D5341-82BE-24F4-B94E-47AD43204C35}"/>
          </ac:spMkLst>
        </pc:spChg>
        <pc:spChg chg="add del mod">
          <ac:chgData name="Valentyna Fuchedzhy" userId="8ba483c4-aa65-4e5b-8c89-65bed040dfcb" providerId="ADAL" clId="{C6D3350A-85FE-4C96-80B9-91D730B58BAD}" dt="2023-05-30T07:59:33.945" v="316"/>
          <ac:spMkLst>
            <pc:docMk/>
            <pc:sldMk cId="3076347210" sldId="2147377498"/>
            <ac:spMk id="13" creationId="{DC63DADD-E2B0-C278-03FC-3F8B6AC3AA01}"/>
          </ac:spMkLst>
        </pc:spChg>
        <pc:spChg chg="add del mod">
          <ac:chgData name="Valentyna Fuchedzhy" userId="8ba483c4-aa65-4e5b-8c89-65bed040dfcb" providerId="ADAL" clId="{C6D3350A-85FE-4C96-80B9-91D730B58BAD}" dt="2023-05-30T07:59:33.945" v="316"/>
          <ac:spMkLst>
            <pc:docMk/>
            <pc:sldMk cId="3076347210" sldId="2147377498"/>
            <ac:spMk id="15" creationId="{70533F32-4B41-A51F-93A3-082EAFD564DF}"/>
          </ac:spMkLst>
        </pc:spChg>
        <pc:spChg chg="add mod">
          <ac:chgData name="Valentyna Fuchedzhy" userId="8ba483c4-aa65-4e5b-8c89-65bed040dfcb" providerId="ADAL" clId="{C6D3350A-85FE-4C96-80B9-91D730B58BAD}" dt="2023-05-30T08:01:09.602" v="330" actId="14100"/>
          <ac:spMkLst>
            <pc:docMk/>
            <pc:sldMk cId="3076347210" sldId="2147377498"/>
            <ac:spMk id="19" creationId="{10566423-08A9-624E-6FCE-942F70EC1CD2}"/>
          </ac:spMkLst>
        </pc:spChg>
        <pc:spChg chg="del mod">
          <ac:chgData name="Valentyna Fuchedzhy" userId="8ba483c4-aa65-4e5b-8c89-65bed040dfcb" providerId="ADAL" clId="{C6D3350A-85FE-4C96-80B9-91D730B58BAD}" dt="2023-05-30T07:54:17.544" v="274" actId="478"/>
          <ac:spMkLst>
            <pc:docMk/>
            <pc:sldMk cId="3076347210" sldId="2147377498"/>
            <ac:spMk id="20" creationId="{89169268-446B-51B5-AF9C-4B4A2E25B37B}"/>
          </ac:spMkLst>
        </pc:spChg>
        <pc:spChg chg="mod">
          <ac:chgData name="Valentyna Fuchedzhy" userId="8ba483c4-aa65-4e5b-8c89-65bed040dfcb" providerId="ADAL" clId="{C6D3350A-85FE-4C96-80B9-91D730B58BAD}" dt="2023-05-30T07:57:33.560" v="299" actId="6549"/>
          <ac:spMkLst>
            <pc:docMk/>
            <pc:sldMk cId="3076347210" sldId="2147377498"/>
            <ac:spMk id="21" creationId="{DA5B6E1F-29CE-38E2-36AA-887657D17ED1}"/>
          </ac:spMkLst>
        </pc:spChg>
        <pc:spChg chg="add mod">
          <ac:chgData name="Valentyna Fuchedzhy" userId="8ba483c4-aa65-4e5b-8c89-65bed040dfcb" providerId="ADAL" clId="{C6D3350A-85FE-4C96-80B9-91D730B58BAD}" dt="2023-05-30T08:01:06.403" v="329" actId="1076"/>
          <ac:spMkLst>
            <pc:docMk/>
            <pc:sldMk cId="3076347210" sldId="2147377498"/>
            <ac:spMk id="22" creationId="{D2460847-FD65-16F7-66CE-EA74E9410E53}"/>
          </ac:spMkLst>
        </pc:spChg>
        <pc:picChg chg="del">
          <ac:chgData name="Valentyna Fuchedzhy" userId="8ba483c4-aa65-4e5b-8c89-65bed040dfcb" providerId="ADAL" clId="{C6D3350A-85FE-4C96-80B9-91D730B58BAD}" dt="2023-05-30T07:54:22.009" v="278" actId="478"/>
          <ac:picMkLst>
            <pc:docMk/>
            <pc:sldMk cId="3076347210" sldId="2147377498"/>
            <ac:picMk id="2" creationId="{BD33ABC4-04D6-1916-F932-C683D9A4C1D0}"/>
          </ac:picMkLst>
        </pc:picChg>
        <pc:picChg chg="add mod">
          <ac:chgData name="Valentyna Fuchedzhy" userId="8ba483c4-aa65-4e5b-8c89-65bed040dfcb" providerId="ADAL" clId="{C6D3350A-85FE-4C96-80B9-91D730B58BAD}" dt="2023-05-30T07:54:35.624" v="282" actId="1076"/>
          <ac:picMkLst>
            <pc:docMk/>
            <pc:sldMk cId="3076347210" sldId="2147377498"/>
            <ac:picMk id="3" creationId="{E02A0BE4-AEB1-8C3B-F019-E78F4AA31229}"/>
          </ac:picMkLst>
        </pc:picChg>
        <pc:picChg chg="del">
          <ac:chgData name="Valentyna Fuchedzhy" userId="8ba483c4-aa65-4e5b-8c89-65bed040dfcb" providerId="ADAL" clId="{C6D3350A-85FE-4C96-80B9-91D730B58BAD}" dt="2023-05-30T07:54:22.758" v="279" actId="478"/>
          <ac:picMkLst>
            <pc:docMk/>
            <pc:sldMk cId="3076347210" sldId="2147377498"/>
            <ac:picMk id="9" creationId="{EDEC5740-96AC-D2C1-DAF7-00A236B4C17C}"/>
          </ac:picMkLst>
        </pc:picChg>
        <pc:picChg chg="add del mod">
          <ac:chgData name="Valentyna Fuchedzhy" userId="8ba483c4-aa65-4e5b-8c89-65bed040dfcb" providerId="ADAL" clId="{C6D3350A-85FE-4C96-80B9-91D730B58BAD}" dt="2023-05-30T07:59:19.125" v="314"/>
          <ac:picMkLst>
            <pc:docMk/>
            <pc:sldMk cId="3076347210" sldId="2147377498"/>
            <ac:picMk id="10" creationId="{1D08C57E-3878-4D31-A2DE-B3CE3BCACDE2}"/>
          </ac:picMkLst>
        </pc:picChg>
        <pc:picChg chg="add del mod">
          <ac:chgData name="Valentyna Fuchedzhy" userId="8ba483c4-aa65-4e5b-8c89-65bed040dfcb" providerId="ADAL" clId="{C6D3350A-85FE-4C96-80B9-91D730B58BAD}" dt="2023-05-30T07:59:19.125" v="314"/>
          <ac:picMkLst>
            <pc:docMk/>
            <pc:sldMk cId="3076347210" sldId="2147377498"/>
            <ac:picMk id="11" creationId="{118EAE96-9690-4524-3A2A-1D126BB098B9}"/>
          </ac:picMkLst>
        </pc:picChg>
        <pc:picChg chg="add del mod">
          <ac:chgData name="Valentyna Fuchedzhy" userId="8ba483c4-aa65-4e5b-8c89-65bed040dfcb" providerId="ADAL" clId="{C6D3350A-85FE-4C96-80B9-91D730B58BAD}" dt="2023-05-30T07:59:19.125" v="314"/>
          <ac:picMkLst>
            <pc:docMk/>
            <pc:sldMk cId="3076347210" sldId="2147377498"/>
            <ac:picMk id="12" creationId="{E33B1842-59A7-392C-442F-C5299D96D841}"/>
          </ac:picMkLst>
        </pc:picChg>
        <pc:picChg chg="del">
          <ac:chgData name="Valentyna Fuchedzhy" userId="8ba483c4-aa65-4e5b-8c89-65bed040dfcb" providerId="ADAL" clId="{C6D3350A-85FE-4C96-80B9-91D730B58BAD}" dt="2023-05-30T07:54:21.151" v="277" actId="478"/>
          <ac:picMkLst>
            <pc:docMk/>
            <pc:sldMk cId="3076347210" sldId="2147377498"/>
            <ac:picMk id="14" creationId="{8BD00FB1-EA51-8E50-B6D4-09C7D6081D5F}"/>
          </ac:picMkLst>
        </pc:picChg>
        <pc:picChg chg="add del mod">
          <ac:chgData name="Valentyna Fuchedzhy" userId="8ba483c4-aa65-4e5b-8c89-65bed040dfcb" providerId="ADAL" clId="{C6D3350A-85FE-4C96-80B9-91D730B58BAD}" dt="2023-05-30T07:59:33.945" v="316"/>
          <ac:picMkLst>
            <pc:docMk/>
            <pc:sldMk cId="3076347210" sldId="2147377498"/>
            <ac:picMk id="16" creationId="{F0D446D3-E174-60E7-CE16-BA5D85043FC5}"/>
          </ac:picMkLst>
        </pc:picChg>
        <pc:picChg chg="add del mod">
          <ac:chgData name="Valentyna Fuchedzhy" userId="8ba483c4-aa65-4e5b-8c89-65bed040dfcb" providerId="ADAL" clId="{C6D3350A-85FE-4C96-80B9-91D730B58BAD}" dt="2023-05-30T07:59:33.945" v="316"/>
          <ac:picMkLst>
            <pc:docMk/>
            <pc:sldMk cId="3076347210" sldId="2147377498"/>
            <ac:picMk id="17" creationId="{83BA22A0-A61D-5920-EBA0-17064ED01079}"/>
          </ac:picMkLst>
        </pc:picChg>
        <pc:picChg chg="del">
          <ac:chgData name="Valentyna Fuchedzhy" userId="8ba483c4-aa65-4e5b-8c89-65bed040dfcb" providerId="ADAL" clId="{C6D3350A-85FE-4C96-80B9-91D730B58BAD}" dt="2023-05-30T07:54:20.357" v="276" actId="478"/>
          <ac:picMkLst>
            <pc:docMk/>
            <pc:sldMk cId="3076347210" sldId="2147377498"/>
            <ac:picMk id="18" creationId="{8FBF8B77-0F56-F949-4406-29400664BDCD}"/>
          </ac:picMkLst>
        </pc:picChg>
        <pc:picChg chg="add mod">
          <ac:chgData name="Valentyna Fuchedzhy" userId="8ba483c4-aa65-4e5b-8c89-65bed040dfcb" providerId="ADAL" clId="{C6D3350A-85FE-4C96-80B9-91D730B58BAD}" dt="2023-05-30T08:00:40.100" v="325" actId="1076"/>
          <ac:picMkLst>
            <pc:docMk/>
            <pc:sldMk cId="3076347210" sldId="2147377498"/>
            <ac:picMk id="23" creationId="{A0A792F2-9B84-C699-D33D-A6AF3AC2482F}"/>
          </ac:picMkLst>
        </pc:picChg>
        <pc:picChg chg="add mod">
          <ac:chgData name="Valentyna Fuchedzhy" userId="8ba483c4-aa65-4e5b-8c89-65bed040dfcb" providerId="ADAL" clId="{C6D3350A-85FE-4C96-80B9-91D730B58BAD}" dt="2023-05-30T08:00:40.100" v="325" actId="1076"/>
          <ac:picMkLst>
            <pc:docMk/>
            <pc:sldMk cId="3076347210" sldId="2147377498"/>
            <ac:picMk id="24" creationId="{F95DC6B8-E9E3-4FAE-0A0D-4DC8561DDD5C}"/>
          </ac:picMkLst>
        </pc:picChg>
        <pc:picChg chg="add mod">
          <ac:chgData name="Valentyna Fuchedzhy" userId="8ba483c4-aa65-4e5b-8c89-65bed040dfcb" providerId="ADAL" clId="{C6D3350A-85FE-4C96-80B9-91D730B58BAD}" dt="2023-05-30T08:00:40.100" v="325" actId="1076"/>
          <ac:picMkLst>
            <pc:docMk/>
            <pc:sldMk cId="3076347210" sldId="2147377498"/>
            <ac:picMk id="26" creationId="{D84D8CEF-D6BD-5630-6EA1-AB6A689FCDBB}"/>
          </ac:picMkLst>
        </pc:picChg>
      </pc:sldChg>
      <pc:sldChg chg="addSp delSp modSp add mod">
        <pc:chgData name="Valentyna Fuchedzhy" userId="8ba483c4-aa65-4e5b-8c89-65bed040dfcb" providerId="ADAL" clId="{C6D3350A-85FE-4C96-80B9-91D730B58BAD}" dt="2023-05-30T08:15:05.129" v="484" actId="1076"/>
        <pc:sldMkLst>
          <pc:docMk/>
          <pc:sldMk cId="346348113" sldId="2147377499"/>
        </pc:sldMkLst>
        <pc:spChg chg="mod">
          <ac:chgData name="Valentyna Fuchedzhy" userId="8ba483c4-aa65-4e5b-8c89-65bed040dfcb" providerId="ADAL" clId="{C6D3350A-85FE-4C96-80B9-91D730B58BAD}" dt="2023-05-30T08:13:59.350" v="465" actId="1076"/>
          <ac:spMkLst>
            <pc:docMk/>
            <pc:sldMk cId="346348113" sldId="2147377499"/>
            <ac:spMk id="4" creationId="{80AFB87D-A205-BA66-8BF3-7FC92EBC07AA}"/>
          </ac:spMkLst>
        </pc:spChg>
        <pc:spChg chg="del mod">
          <ac:chgData name="Valentyna Fuchedzhy" userId="8ba483c4-aa65-4e5b-8c89-65bed040dfcb" providerId="ADAL" clId="{C6D3350A-85FE-4C96-80B9-91D730B58BAD}" dt="2023-05-30T08:03:31.735" v="335" actId="478"/>
          <ac:spMkLst>
            <pc:docMk/>
            <pc:sldMk cId="346348113" sldId="2147377499"/>
            <ac:spMk id="6" creationId="{526B66B7-86A7-A1B5-5B78-B3021E236DA4}"/>
          </ac:spMkLst>
        </pc:spChg>
        <pc:spChg chg="del">
          <ac:chgData name="Valentyna Fuchedzhy" userId="8ba483c4-aa65-4e5b-8c89-65bed040dfcb" providerId="ADAL" clId="{C6D3350A-85FE-4C96-80B9-91D730B58BAD}" dt="2023-05-30T08:07:04.423" v="354" actId="478"/>
          <ac:spMkLst>
            <pc:docMk/>
            <pc:sldMk cId="346348113" sldId="2147377499"/>
            <ac:spMk id="19" creationId="{10566423-08A9-624E-6FCE-942F70EC1CD2}"/>
          </ac:spMkLst>
        </pc:spChg>
        <pc:picChg chg="add mod">
          <ac:chgData name="Valentyna Fuchedzhy" userId="8ba483c4-aa65-4e5b-8c89-65bed040dfcb" providerId="ADAL" clId="{C6D3350A-85FE-4C96-80B9-91D730B58BAD}" dt="2023-05-30T08:07:25.638" v="362" actId="1076"/>
          <ac:picMkLst>
            <pc:docMk/>
            <pc:sldMk cId="346348113" sldId="2147377499"/>
            <ac:picMk id="5" creationId="{32A24B39-D264-B7EA-577B-F5D6B7CE1F80}"/>
          </ac:picMkLst>
        </pc:picChg>
        <pc:picChg chg="add mod">
          <ac:chgData name="Valentyna Fuchedzhy" userId="8ba483c4-aa65-4e5b-8c89-65bed040dfcb" providerId="ADAL" clId="{C6D3350A-85FE-4C96-80B9-91D730B58BAD}" dt="2023-05-30T08:14:31.756" v="474" actId="14100"/>
          <ac:picMkLst>
            <pc:docMk/>
            <pc:sldMk cId="346348113" sldId="2147377499"/>
            <ac:picMk id="9" creationId="{54B7DCF8-8C38-8387-CB41-9CE1A29F5220}"/>
          </ac:picMkLst>
        </pc:picChg>
        <pc:picChg chg="add mod">
          <ac:chgData name="Valentyna Fuchedzhy" userId="8ba483c4-aa65-4e5b-8c89-65bed040dfcb" providerId="ADAL" clId="{C6D3350A-85FE-4C96-80B9-91D730B58BAD}" dt="2023-05-30T08:14:37.038" v="475" actId="14100"/>
          <ac:picMkLst>
            <pc:docMk/>
            <pc:sldMk cId="346348113" sldId="2147377499"/>
            <ac:picMk id="11" creationId="{27FD2ADB-E3A6-D016-7827-629EDE59D49C}"/>
          </ac:picMkLst>
        </pc:picChg>
        <pc:picChg chg="add mod">
          <ac:chgData name="Valentyna Fuchedzhy" userId="8ba483c4-aa65-4e5b-8c89-65bed040dfcb" providerId="ADAL" clId="{C6D3350A-85FE-4C96-80B9-91D730B58BAD}" dt="2023-05-30T08:14:20.370" v="472" actId="1076"/>
          <ac:picMkLst>
            <pc:docMk/>
            <pc:sldMk cId="346348113" sldId="2147377499"/>
            <ac:picMk id="13" creationId="{38816F7C-7507-5002-C10F-091F815D0258}"/>
          </ac:picMkLst>
        </pc:picChg>
        <pc:picChg chg="add mod modCrop">
          <ac:chgData name="Valentyna Fuchedzhy" userId="8ba483c4-aa65-4e5b-8c89-65bed040dfcb" providerId="ADAL" clId="{C6D3350A-85FE-4C96-80B9-91D730B58BAD}" dt="2023-05-30T08:15:01.538" v="482" actId="14100"/>
          <ac:picMkLst>
            <pc:docMk/>
            <pc:sldMk cId="346348113" sldId="2147377499"/>
            <ac:picMk id="15" creationId="{526E7B44-8716-C428-2DE0-34769064651B}"/>
          </ac:picMkLst>
        </pc:picChg>
        <pc:picChg chg="add mod">
          <ac:chgData name="Valentyna Fuchedzhy" userId="8ba483c4-aa65-4e5b-8c89-65bed040dfcb" providerId="ADAL" clId="{C6D3350A-85FE-4C96-80B9-91D730B58BAD}" dt="2023-05-30T08:15:02.681" v="483" actId="1076"/>
          <ac:picMkLst>
            <pc:docMk/>
            <pc:sldMk cId="346348113" sldId="2147377499"/>
            <ac:picMk id="17" creationId="{2950CC31-3D4E-3A97-1257-B1A342C6251A}"/>
          </ac:picMkLst>
        </pc:picChg>
        <pc:picChg chg="add mod">
          <ac:chgData name="Valentyna Fuchedzhy" userId="8ba483c4-aa65-4e5b-8c89-65bed040dfcb" providerId="ADAL" clId="{C6D3350A-85FE-4C96-80B9-91D730B58BAD}" dt="2023-05-30T08:15:05.129" v="484" actId="1076"/>
          <ac:picMkLst>
            <pc:docMk/>
            <pc:sldMk cId="346348113" sldId="2147377499"/>
            <ac:picMk id="20" creationId="{ED3F3C10-D7BF-6B60-58E7-B82ED49B5F81}"/>
          </ac:picMkLst>
        </pc:picChg>
        <pc:picChg chg="del">
          <ac:chgData name="Valentyna Fuchedzhy" userId="8ba483c4-aa65-4e5b-8c89-65bed040dfcb" providerId="ADAL" clId="{C6D3350A-85FE-4C96-80B9-91D730B58BAD}" dt="2023-05-30T08:06:29.111" v="352" actId="478"/>
          <ac:picMkLst>
            <pc:docMk/>
            <pc:sldMk cId="346348113" sldId="2147377499"/>
            <ac:picMk id="23" creationId="{A0A792F2-9B84-C699-D33D-A6AF3AC2482F}"/>
          </ac:picMkLst>
        </pc:picChg>
        <pc:picChg chg="del">
          <ac:chgData name="Valentyna Fuchedzhy" userId="8ba483c4-aa65-4e5b-8c89-65bed040dfcb" providerId="ADAL" clId="{C6D3350A-85FE-4C96-80B9-91D730B58BAD}" dt="2023-05-30T08:06:27.974" v="351" actId="478"/>
          <ac:picMkLst>
            <pc:docMk/>
            <pc:sldMk cId="346348113" sldId="2147377499"/>
            <ac:picMk id="24" creationId="{F95DC6B8-E9E3-4FAE-0A0D-4DC8561DDD5C}"/>
          </ac:picMkLst>
        </pc:picChg>
        <pc:picChg chg="del">
          <ac:chgData name="Valentyna Fuchedzhy" userId="8ba483c4-aa65-4e5b-8c89-65bed040dfcb" providerId="ADAL" clId="{C6D3350A-85FE-4C96-80B9-91D730B58BAD}" dt="2023-05-30T08:07:01.811" v="353" actId="478"/>
          <ac:picMkLst>
            <pc:docMk/>
            <pc:sldMk cId="346348113" sldId="2147377499"/>
            <ac:picMk id="26" creationId="{D84D8CEF-D6BD-5630-6EA1-AB6A689FCDBB}"/>
          </ac:picMkLst>
        </pc:picChg>
      </pc:sldChg>
    </pc:docChg>
  </pc:docChgLst>
  <pc:docChgLst>
    <pc:chgData name="Fuchedzhy Valentyna" userId="8ba483c4-aa65-4e5b-8c89-65bed040dfcb" providerId="ADAL" clId="{1056A915-615A-4070-AA54-295BBBDA98D8}"/>
    <pc:docChg chg="undo custSel addSld delSld modSld sldOrd modSection">
      <pc:chgData name="Fuchedzhy Valentyna" userId="8ba483c4-aa65-4e5b-8c89-65bed040dfcb" providerId="ADAL" clId="{1056A915-615A-4070-AA54-295BBBDA98D8}" dt="2023-12-12T11:52:50.947" v="670"/>
      <pc:docMkLst>
        <pc:docMk/>
      </pc:docMkLst>
      <pc:sldChg chg="add setBg">
        <pc:chgData name="Fuchedzhy Valentyna" userId="8ba483c4-aa65-4e5b-8c89-65bed040dfcb" providerId="ADAL" clId="{1056A915-615A-4070-AA54-295BBBDA98D8}" dt="2023-12-12T11:47:03.128" v="668"/>
        <pc:sldMkLst>
          <pc:docMk/>
          <pc:sldMk cId="104982539" sldId="332"/>
        </pc:sldMkLst>
      </pc:sldChg>
      <pc:sldChg chg="add">
        <pc:chgData name="Fuchedzhy Valentyna" userId="8ba483c4-aa65-4e5b-8c89-65bed040dfcb" providerId="ADAL" clId="{1056A915-615A-4070-AA54-295BBBDA98D8}" dt="2023-12-12T11:52:50.947" v="670"/>
        <pc:sldMkLst>
          <pc:docMk/>
          <pc:sldMk cId="3697608303" sldId="382"/>
        </pc:sldMkLst>
      </pc:sldChg>
      <pc:sldChg chg="addSp delSp modSp mod">
        <pc:chgData name="Fuchedzhy Valentyna" userId="8ba483c4-aa65-4e5b-8c89-65bed040dfcb" providerId="ADAL" clId="{1056A915-615A-4070-AA54-295BBBDA98D8}" dt="2023-11-13T10:33:26.918" v="4" actId="478"/>
        <pc:sldMkLst>
          <pc:docMk/>
          <pc:sldMk cId="2223432625" sldId="488"/>
        </pc:sldMkLst>
        <pc:spChg chg="mod">
          <ac:chgData name="Fuchedzhy Valentyna" userId="8ba483c4-aa65-4e5b-8c89-65bed040dfcb" providerId="ADAL" clId="{1056A915-615A-4070-AA54-295BBBDA98D8}" dt="2023-11-13T10:32:38.964" v="3" actId="1076"/>
          <ac:spMkLst>
            <pc:docMk/>
            <pc:sldMk cId="2223432625" sldId="488"/>
            <ac:spMk id="2" creationId="{D4FDBA79-40C2-66C4-032F-3820DAFFCE2C}"/>
          </ac:spMkLst>
        </pc:spChg>
        <pc:spChg chg="del mod">
          <ac:chgData name="Fuchedzhy Valentyna" userId="8ba483c4-aa65-4e5b-8c89-65bed040dfcb" providerId="ADAL" clId="{1056A915-615A-4070-AA54-295BBBDA98D8}" dt="2023-11-13T10:32:28.733" v="2" actId="478"/>
          <ac:spMkLst>
            <pc:docMk/>
            <pc:sldMk cId="2223432625" sldId="488"/>
            <ac:spMk id="5" creationId="{A4F8D9D9-FEA8-45B8-8C39-C51F09FB181A}"/>
          </ac:spMkLst>
        </pc:spChg>
        <pc:spChg chg="add del mod">
          <ac:chgData name="Fuchedzhy Valentyna" userId="8ba483c4-aa65-4e5b-8c89-65bed040dfcb" providerId="ADAL" clId="{1056A915-615A-4070-AA54-295BBBDA98D8}" dt="2023-11-13T10:33:26.918" v="4" actId="478"/>
          <ac:spMkLst>
            <pc:docMk/>
            <pc:sldMk cId="2223432625" sldId="488"/>
            <ac:spMk id="7" creationId="{F5AF1DA3-0519-ACAE-D748-4B5C47003D5C}"/>
          </ac:spMkLst>
        </pc:spChg>
      </pc:sldChg>
      <pc:sldChg chg="del">
        <pc:chgData name="Fuchedzhy Valentyna" userId="8ba483c4-aa65-4e5b-8c89-65bed040dfcb" providerId="ADAL" clId="{1056A915-615A-4070-AA54-295BBBDA98D8}" dt="2023-11-14T14:50:53.518" v="627" actId="47"/>
        <pc:sldMkLst>
          <pc:docMk/>
          <pc:sldMk cId="537684467" sldId="9274"/>
        </pc:sldMkLst>
      </pc:sldChg>
      <pc:sldChg chg="add">
        <pc:chgData name="Fuchedzhy Valentyna" userId="8ba483c4-aa65-4e5b-8c89-65bed040dfcb" providerId="ADAL" clId="{1056A915-615A-4070-AA54-295BBBDA98D8}" dt="2023-12-12T11:52:50.947" v="670"/>
        <pc:sldMkLst>
          <pc:docMk/>
          <pc:sldMk cId="3100062298" sldId="2145705472"/>
        </pc:sldMkLst>
      </pc:sldChg>
      <pc:sldChg chg="add">
        <pc:chgData name="Fuchedzhy Valentyna" userId="8ba483c4-aa65-4e5b-8c89-65bed040dfcb" providerId="ADAL" clId="{1056A915-615A-4070-AA54-295BBBDA98D8}" dt="2023-12-12T11:52:50.947" v="670"/>
        <pc:sldMkLst>
          <pc:docMk/>
          <pc:sldMk cId="2635487232" sldId="2145705483"/>
        </pc:sldMkLst>
      </pc:sldChg>
      <pc:sldChg chg="add">
        <pc:chgData name="Fuchedzhy Valentyna" userId="8ba483c4-aa65-4e5b-8c89-65bed040dfcb" providerId="ADAL" clId="{1056A915-615A-4070-AA54-295BBBDA98D8}" dt="2023-12-12T11:52:50.947" v="670"/>
        <pc:sldMkLst>
          <pc:docMk/>
          <pc:sldMk cId="1839054903" sldId="2145705485"/>
        </pc:sldMkLst>
      </pc:sldChg>
      <pc:sldChg chg="add">
        <pc:chgData name="Fuchedzhy Valentyna" userId="8ba483c4-aa65-4e5b-8c89-65bed040dfcb" providerId="ADAL" clId="{1056A915-615A-4070-AA54-295BBBDA98D8}" dt="2023-12-12T11:52:50.947" v="670"/>
        <pc:sldMkLst>
          <pc:docMk/>
          <pc:sldMk cId="1563192105" sldId="2145705488"/>
        </pc:sldMkLst>
      </pc:sldChg>
      <pc:sldChg chg="add">
        <pc:chgData name="Fuchedzhy Valentyna" userId="8ba483c4-aa65-4e5b-8c89-65bed040dfcb" providerId="ADAL" clId="{1056A915-615A-4070-AA54-295BBBDA98D8}" dt="2023-12-12T10:28:58.904" v="665"/>
        <pc:sldMkLst>
          <pc:docMk/>
          <pc:sldMk cId="3367512211" sldId="2147376744"/>
        </pc:sldMkLst>
      </pc:sldChg>
      <pc:sldChg chg="ord">
        <pc:chgData name="Fuchedzhy Valentyna" userId="8ba483c4-aa65-4e5b-8c89-65bed040dfcb" providerId="ADAL" clId="{1056A915-615A-4070-AA54-295BBBDA98D8}" dt="2023-11-14T18:32:48.212" v="629"/>
        <pc:sldMkLst>
          <pc:docMk/>
          <pc:sldMk cId="4138686091" sldId="2147376746"/>
        </pc:sldMkLst>
      </pc:sldChg>
      <pc:sldChg chg="del">
        <pc:chgData name="Fuchedzhy Valentyna" userId="8ba483c4-aa65-4e5b-8c89-65bed040dfcb" providerId="ADAL" clId="{1056A915-615A-4070-AA54-295BBBDA98D8}" dt="2023-12-12T11:47:10.093" v="669" actId="47"/>
        <pc:sldMkLst>
          <pc:docMk/>
          <pc:sldMk cId="106402514" sldId="2147376788"/>
        </pc:sldMkLst>
      </pc:sldChg>
      <pc:sldChg chg="addSp delSp modSp mod">
        <pc:chgData name="Fuchedzhy Valentyna" userId="8ba483c4-aa65-4e5b-8c89-65bed040dfcb" providerId="ADAL" clId="{1056A915-615A-4070-AA54-295BBBDA98D8}" dt="2023-12-12T10:28:11.535" v="663"/>
        <pc:sldMkLst>
          <pc:docMk/>
          <pc:sldMk cId="3298829857" sldId="2147376809"/>
        </pc:sldMkLst>
        <pc:spChg chg="mod">
          <ac:chgData name="Fuchedzhy Valentyna" userId="8ba483c4-aa65-4e5b-8c89-65bed040dfcb" providerId="ADAL" clId="{1056A915-615A-4070-AA54-295BBBDA98D8}" dt="2023-12-12T10:15:40.766" v="661" actId="20577"/>
          <ac:spMkLst>
            <pc:docMk/>
            <pc:sldMk cId="3298829857" sldId="2147376809"/>
            <ac:spMk id="3" creationId="{1AE82105-A552-4E69-8253-152BB72ACC55}"/>
          </ac:spMkLst>
        </pc:spChg>
        <pc:spChg chg="add del mod">
          <ac:chgData name="Fuchedzhy Valentyna" userId="8ba483c4-aa65-4e5b-8c89-65bed040dfcb" providerId="ADAL" clId="{1056A915-615A-4070-AA54-295BBBDA98D8}" dt="2023-12-12T10:28:11.535" v="663"/>
          <ac:spMkLst>
            <pc:docMk/>
            <pc:sldMk cId="3298829857" sldId="2147376809"/>
            <ac:spMk id="6" creationId="{FEA96F4E-BC5B-58B8-17F9-B6452814EDBD}"/>
          </ac:spMkLst>
        </pc:spChg>
      </pc:sldChg>
      <pc:sldChg chg="ord">
        <pc:chgData name="Fuchedzhy Valentyna" userId="8ba483c4-aa65-4e5b-8c89-65bed040dfcb" providerId="ADAL" clId="{1056A915-615A-4070-AA54-295BBBDA98D8}" dt="2023-11-14T13:08:33.891" v="70"/>
        <pc:sldMkLst>
          <pc:docMk/>
          <pc:sldMk cId="3419254241" sldId="2147376829"/>
        </pc:sldMkLst>
      </pc:sldChg>
      <pc:sldChg chg="addSp delSp modSp mod">
        <pc:chgData name="Fuchedzhy Valentyna" userId="8ba483c4-aa65-4e5b-8c89-65bed040dfcb" providerId="ADAL" clId="{1056A915-615A-4070-AA54-295BBBDA98D8}" dt="2023-12-12T10:30:17.241" v="667"/>
        <pc:sldMkLst>
          <pc:docMk/>
          <pc:sldMk cId="683527935" sldId="2147377105"/>
        </pc:sldMkLst>
        <pc:spChg chg="add mod">
          <ac:chgData name="Fuchedzhy Valentyna" userId="8ba483c4-aa65-4e5b-8c89-65bed040dfcb" providerId="ADAL" clId="{1056A915-615A-4070-AA54-295BBBDA98D8}" dt="2023-12-12T10:30:17.241" v="667"/>
          <ac:spMkLst>
            <pc:docMk/>
            <pc:sldMk cId="683527935" sldId="2147377105"/>
            <ac:spMk id="7" creationId="{BB6F2039-8E0E-6F82-1B94-CFF9A65B417B}"/>
          </ac:spMkLst>
        </pc:spChg>
        <pc:spChg chg="del">
          <ac:chgData name="Fuchedzhy Valentyna" userId="8ba483c4-aa65-4e5b-8c89-65bed040dfcb" providerId="ADAL" clId="{1056A915-615A-4070-AA54-295BBBDA98D8}" dt="2023-12-12T10:30:15.939" v="666" actId="478"/>
          <ac:spMkLst>
            <pc:docMk/>
            <pc:sldMk cId="683527935" sldId="2147377105"/>
            <ac:spMk id="14" creationId="{A7CC798F-7B38-4991-99DD-CC09068B8C62}"/>
          </ac:spMkLst>
        </pc:spChg>
      </pc:sldChg>
      <pc:sldChg chg="addSp delSp modSp mod addAnim delAnim">
        <pc:chgData name="Fuchedzhy Valentyna" userId="8ba483c4-aa65-4e5b-8c89-65bed040dfcb" providerId="ADAL" clId="{1056A915-615A-4070-AA54-295BBBDA98D8}" dt="2023-11-14T12:33:05.368" v="52" actId="167"/>
        <pc:sldMkLst>
          <pc:docMk/>
          <pc:sldMk cId="978209054" sldId="2147377147"/>
        </pc:sldMkLst>
        <pc:spChg chg="mod">
          <ac:chgData name="Fuchedzhy Valentyna" userId="8ba483c4-aa65-4e5b-8c89-65bed040dfcb" providerId="ADAL" clId="{1056A915-615A-4070-AA54-295BBBDA98D8}" dt="2023-11-14T06:29:14.814" v="31" actId="207"/>
          <ac:spMkLst>
            <pc:docMk/>
            <pc:sldMk cId="978209054" sldId="2147377147"/>
            <ac:spMk id="18" creationId="{F3306B5C-5989-611A-BECC-C0B405E1A695}"/>
          </ac:spMkLst>
        </pc:spChg>
        <pc:grpChg chg="mod">
          <ac:chgData name="Fuchedzhy Valentyna" userId="8ba483c4-aa65-4e5b-8c89-65bed040dfcb" providerId="ADAL" clId="{1056A915-615A-4070-AA54-295BBBDA98D8}" dt="2023-11-14T06:29:06.584" v="25" actId="1076"/>
          <ac:grpSpMkLst>
            <pc:docMk/>
            <pc:sldMk cId="978209054" sldId="2147377147"/>
            <ac:grpSpMk id="4" creationId="{63B07A3E-FD14-CBB2-187D-A622114B08C8}"/>
          </ac:grpSpMkLst>
        </pc:grpChg>
        <pc:picChg chg="add del">
          <ac:chgData name="Fuchedzhy Valentyna" userId="8ba483c4-aa65-4e5b-8c89-65bed040dfcb" providerId="ADAL" clId="{1056A915-615A-4070-AA54-295BBBDA98D8}" dt="2023-11-14T06:24:55.487" v="13" actId="478"/>
          <ac:picMkLst>
            <pc:docMk/>
            <pc:sldMk cId="978209054" sldId="2147377147"/>
            <ac:picMk id="7" creationId="{78D48DF9-3283-4F26-B614-6BDC090888B5}"/>
          </ac:picMkLst>
        </pc:picChg>
        <pc:picChg chg="add del mod">
          <ac:chgData name="Fuchedzhy Valentyna" userId="8ba483c4-aa65-4e5b-8c89-65bed040dfcb" providerId="ADAL" clId="{1056A915-615A-4070-AA54-295BBBDA98D8}" dt="2023-11-14T06:29:09.026" v="30" actId="22"/>
          <ac:picMkLst>
            <pc:docMk/>
            <pc:sldMk cId="978209054" sldId="2147377147"/>
            <ac:picMk id="8" creationId="{912915AC-CEAE-9D9C-7E82-77A234AB6870}"/>
          </ac:picMkLst>
        </pc:picChg>
        <pc:picChg chg="add mod ord modCrop">
          <ac:chgData name="Fuchedzhy Valentyna" userId="8ba483c4-aa65-4e5b-8c89-65bed040dfcb" providerId="ADAL" clId="{1056A915-615A-4070-AA54-295BBBDA98D8}" dt="2023-11-14T12:33:05.368" v="52" actId="167"/>
          <ac:picMkLst>
            <pc:docMk/>
            <pc:sldMk cId="978209054" sldId="2147377147"/>
            <ac:picMk id="10" creationId="{1072A321-0ED4-CA30-BCD7-BBF4AB711DAD}"/>
          </ac:picMkLst>
        </pc:picChg>
        <pc:picChg chg="add del mod">
          <ac:chgData name="Fuchedzhy Valentyna" userId="8ba483c4-aa65-4e5b-8c89-65bed040dfcb" providerId="ADAL" clId="{1056A915-615A-4070-AA54-295BBBDA98D8}" dt="2023-11-14T06:29:06.841" v="26" actId="478"/>
          <ac:picMkLst>
            <pc:docMk/>
            <pc:sldMk cId="978209054" sldId="2147377147"/>
            <ac:picMk id="14" creationId="{85161BDF-BA15-C892-7545-BDA4B4EF29ED}"/>
          </ac:picMkLst>
        </pc:picChg>
      </pc:sldChg>
      <pc:sldChg chg="ord">
        <pc:chgData name="Fuchedzhy Valentyna" userId="8ba483c4-aa65-4e5b-8c89-65bed040dfcb" providerId="ADAL" clId="{1056A915-615A-4070-AA54-295BBBDA98D8}" dt="2023-11-13T10:38:57.926" v="6"/>
        <pc:sldMkLst>
          <pc:docMk/>
          <pc:sldMk cId="224797849" sldId="2147377172"/>
        </pc:sldMkLst>
      </pc:sldChg>
      <pc:sldChg chg="addSp delSp modSp mod delAnim">
        <pc:chgData name="Fuchedzhy Valentyna" userId="8ba483c4-aa65-4e5b-8c89-65bed040dfcb" providerId="ADAL" clId="{1056A915-615A-4070-AA54-295BBBDA98D8}" dt="2023-11-14T12:32:54.161" v="51" actId="167"/>
        <pc:sldMkLst>
          <pc:docMk/>
          <pc:sldMk cId="1502463751" sldId="2147377333"/>
        </pc:sldMkLst>
        <pc:spChg chg="del">
          <ac:chgData name="Fuchedzhy Valentyna" userId="8ba483c4-aa65-4e5b-8c89-65bed040dfcb" providerId="ADAL" clId="{1056A915-615A-4070-AA54-295BBBDA98D8}" dt="2023-11-14T12:32:06.396" v="44" actId="478"/>
          <ac:spMkLst>
            <pc:docMk/>
            <pc:sldMk cId="1502463751" sldId="2147377333"/>
            <ac:spMk id="18" creationId="{F3306B5C-5989-611A-BECC-C0B405E1A695}"/>
          </ac:spMkLst>
        </pc:spChg>
        <pc:picChg chg="add mod ord">
          <ac:chgData name="Fuchedzhy Valentyna" userId="8ba483c4-aa65-4e5b-8c89-65bed040dfcb" providerId="ADAL" clId="{1056A915-615A-4070-AA54-295BBBDA98D8}" dt="2023-11-14T12:32:54.161" v="51" actId="167"/>
          <ac:picMkLst>
            <pc:docMk/>
            <pc:sldMk cId="1502463751" sldId="2147377333"/>
            <ac:picMk id="6" creationId="{6F39DF14-1E06-FD44-3CC7-AF88D0451C91}"/>
          </ac:picMkLst>
        </pc:picChg>
        <pc:picChg chg="mod">
          <ac:chgData name="Fuchedzhy Valentyna" userId="8ba483c4-aa65-4e5b-8c89-65bed040dfcb" providerId="ADAL" clId="{1056A915-615A-4070-AA54-295BBBDA98D8}" dt="2023-11-14T12:32:39.135" v="48" actId="1076"/>
          <ac:picMkLst>
            <pc:docMk/>
            <pc:sldMk cId="1502463751" sldId="2147377333"/>
            <ac:picMk id="14" creationId="{85161BDF-BA15-C892-7545-BDA4B4EF29ED}"/>
          </ac:picMkLst>
        </pc:picChg>
        <pc:picChg chg="del">
          <ac:chgData name="Fuchedzhy Valentyna" userId="8ba483c4-aa65-4e5b-8c89-65bed040dfcb" providerId="ADAL" clId="{1056A915-615A-4070-AA54-295BBBDA98D8}" dt="2023-11-14T12:32:06.396" v="44" actId="478"/>
          <ac:picMkLst>
            <pc:docMk/>
            <pc:sldMk cId="1502463751" sldId="2147377333"/>
            <ac:picMk id="21" creationId="{A93F6A1B-0F36-FA05-D66A-2B48823C18CF}"/>
          </ac:picMkLst>
        </pc:picChg>
      </pc:sldChg>
      <pc:sldChg chg="delSp modSp mod">
        <pc:chgData name="Fuchedzhy Valentyna" userId="8ba483c4-aa65-4e5b-8c89-65bed040dfcb" providerId="ADAL" clId="{1056A915-615A-4070-AA54-295BBBDA98D8}" dt="2023-11-14T14:06:00.073" v="513"/>
        <pc:sldMkLst>
          <pc:docMk/>
          <pc:sldMk cId="802532984" sldId="2147377491"/>
        </pc:sldMkLst>
        <pc:spChg chg="mod">
          <ac:chgData name="Fuchedzhy Valentyna" userId="8ba483c4-aa65-4e5b-8c89-65bed040dfcb" providerId="ADAL" clId="{1056A915-615A-4070-AA54-295BBBDA98D8}" dt="2023-11-14T14:04:56.602" v="512"/>
          <ac:spMkLst>
            <pc:docMk/>
            <pc:sldMk cId="802532984" sldId="2147377491"/>
            <ac:spMk id="3" creationId="{A054C42E-D8FE-788E-C1C2-C40488BE5907}"/>
          </ac:spMkLst>
        </pc:spChg>
        <pc:spChg chg="mod">
          <ac:chgData name="Fuchedzhy Valentyna" userId="8ba483c4-aa65-4e5b-8c89-65bed040dfcb" providerId="ADAL" clId="{1056A915-615A-4070-AA54-295BBBDA98D8}" dt="2023-11-14T13:54:17.740" v="490" actId="1076"/>
          <ac:spMkLst>
            <pc:docMk/>
            <pc:sldMk cId="802532984" sldId="2147377491"/>
            <ac:spMk id="8" creationId="{0C0894C3-145E-5018-BCA2-706929896FCF}"/>
          </ac:spMkLst>
        </pc:spChg>
        <pc:spChg chg="mod">
          <ac:chgData name="Fuchedzhy Valentyna" userId="8ba483c4-aa65-4e5b-8c89-65bed040dfcb" providerId="ADAL" clId="{1056A915-615A-4070-AA54-295BBBDA98D8}" dt="2023-11-14T14:06:00.073" v="513"/>
          <ac:spMkLst>
            <pc:docMk/>
            <pc:sldMk cId="802532984" sldId="2147377491"/>
            <ac:spMk id="18" creationId="{198E34C2-6055-8D8D-5525-86CA1BA90A99}"/>
          </ac:spMkLst>
        </pc:spChg>
        <pc:spChg chg="mod">
          <ac:chgData name="Fuchedzhy Valentyna" userId="8ba483c4-aa65-4e5b-8c89-65bed040dfcb" providerId="ADAL" clId="{1056A915-615A-4070-AA54-295BBBDA98D8}" dt="2023-11-14T13:53:11.025" v="484" actId="1076"/>
          <ac:spMkLst>
            <pc:docMk/>
            <pc:sldMk cId="802532984" sldId="2147377491"/>
            <ac:spMk id="19" creationId="{0139B1C6-96BB-C7E3-8033-62856FBB0988}"/>
          </ac:spMkLst>
        </pc:spChg>
        <pc:spChg chg="mod">
          <ac:chgData name="Fuchedzhy Valentyna" userId="8ba483c4-aa65-4e5b-8c89-65bed040dfcb" providerId="ADAL" clId="{1056A915-615A-4070-AA54-295BBBDA98D8}" dt="2023-11-14T13:52:35.168" v="479" actId="1076"/>
          <ac:spMkLst>
            <pc:docMk/>
            <pc:sldMk cId="802532984" sldId="2147377491"/>
            <ac:spMk id="20" creationId="{5F4456A0-AFF2-6EB8-335E-A184BBF07FEE}"/>
          </ac:spMkLst>
        </pc:spChg>
        <pc:spChg chg="mod">
          <ac:chgData name="Fuchedzhy Valentyna" userId="8ba483c4-aa65-4e5b-8c89-65bed040dfcb" providerId="ADAL" clId="{1056A915-615A-4070-AA54-295BBBDA98D8}" dt="2023-11-14T13:54:42.709" v="491" actId="20577"/>
          <ac:spMkLst>
            <pc:docMk/>
            <pc:sldMk cId="802532984" sldId="2147377491"/>
            <ac:spMk id="21" creationId="{4839985D-A7A6-ADE0-A849-CE3DBD6BB4D3}"/>
          </ac:spMkLst>
        </pc:spChg>
        <pc:spChg chg="mod">
          <ac:chgData name="Fuchedzhy Valentyna" userId="8ba483c4-aa65-4e5b-8c89-65bed040dfcb" providerId="ADAL" clId="{1056A915-615A-4070-AA54-295BBBDA98D8}" dt="2023-11-14T13:53:44.563" v="488" actId="1076"/>
          <ac:spMkLst>
            <pc:docMk/>
            <pc:sldMk cId="802532984" sldId="2147377491"/>
            <ac:spMk id="39" creationId="{E69F0666-56FA-8BBC-6E99-63DDDDA82F36}"/>
          </ac:spMkLst>
        </pc:spChg>
        <pc:spChg chg="del mod">
          <ac:chgData name="Fuchedzhy Valentyna" userId="8ba483c4-aa65-4e5b-8c89-65bed040dfcb" providerId="ADAL" clId="{1056A915-615A-4070-AA54-295BBBDA98D8}" dt="2023-11-14T13:53:04.671" v="482" actId="478"/>
          <ac:spMkLst>
            <pc:docMk/>
            <pc:sldMk cId="802532984" sldId="2147377491"/>
            <ac:spMk id="40" creationId="{3CEA5DA6-BCC0-700A-62D9-D1F534B4FC4F}"/>
          </ac:spMkLst>
        </pc:spChg>
        <pc:spChg chg="mod">
          <ac:chgData name="Fuchedzhy Valentyna" userId="8ba483c4-aa65-4e5b-8c89-65bed040dfcb" providerId="ADAL" clId="{1056A915-615A-4070-AA54-295BBBDA98D8}" dt="2023-11-14T13:53:15.902" v="485" actId="1076"/>
          <ac:spMkLst>
            <pc:docMk/>
            <pc:sldMk cId="802532984" sldId="2147377491"/>
            <ac:spMk id="41" creationId="{EC83735A-C316-6967-4163-C962CC1DD63D}"/>
          </ac:spMkLst>
        </pc:spChg>
      </pc:sldChg>
      <pc:sldChg chg="modSp mod">
        <pc:chgData name="Fuchedzhy Valentyna" userId="8ba483c4-aa65-4e5b-8c89-65bed040dfcb" providerId="ADAL" clId="{1056A915-615A-4070-AA54-295BBBDA98D8}" dt="2023-11-16T14:35:09.998" v="658" actId="732"/>
        <pc:sldMkLst>
          <pc:docMk/>
          <pc:sldMk cId="964038612" sldId="2147377523"/>
        </pc:sldMkLst>
        <pc:spChg chg="mod">
          <ac:chgData name="Fuchedzhy Valentyna" userId="8ba483c4-aa65-4e5b-8c89-65bed040dfcb" providerId="ADAL" clId="{1056A915-615A-4070-AA54-295BBBDA98D8}" dt="2023-11-14T14:04:21.332" v="511" actId="6549"/>
          <ac:spMkLst>
            <pc:docMk/>
            <pc:sldMk cId="964038612" sldId="2147377523"/>
            <ac:spMk id="22" creationId="{C3140DAF-AE7F-4C47-9B93-7EBE8A69B3B5}"/>
          </ac:spMkLst>
        </pc:spChg>
        <pc:picChg chg="mod modCrop">
          <ac:chgData name="Fuchedzhy Valentyna" userId="8ba483c4-aa65-4e5b-8c89-65bed040dfcb" providerId="ADAL" clId="{1056A915-615A-4070-AA54-295BBBDA98D8}" dt="2023-11-16T14:35:09.998" v="658" actId="732"/>
          <ac:picMkLst>
            <pc:docMk/>
            <pc:sldMk cId="964038612" sldId="2147377523"/>
            <ac:picMk id="14" creationId="{6FC29AF3-3523-CC98-6B56-DD850A323BB1}"/>
          </ac:picMkLst>
        </pc:picChg>
      </pc:sldChg>
      <pc:sldChg chg="modSp mod ord">
        <pc:chgData name="Fuchedzhy Valentyna" userId="8ba483c4-aa65-4e5b-8c89-65bed040dfcb" providerId="ADAL" clId="{1056A915-615A-4070-AA54-295BBBDA98D8}" dt="2023-11-14T14:48:09.614" v="526" actId="13926"/>
        <pc:sldMkLst>
          <pc:docMk/>
          <pc:sldMk cId="3161326205" sldId="2147377544"/>
        </pc:sldMkLst>
        <pc:spChg chg="mod">
          <ac:chgData name="Fuchedzhy Valentyna" userId="8ba483c4-aa65-4e5b-8c89-65bed040dfcb" providerId="ADAL" clId="{1056A915-615A-4070-AA54-295BBBDA98D8}" dt="2023-11-14T14:48:09.614" v="526" actId="13926"/>
          <ac:spMkLst>
            <pc:docMk/>
            <pc:sldMk cId="3161326205" sldId="2147377544"/>
            <ac:spMk id="9" creationId="{15793EDD-5273-46DA-5E54-82C863A0A926}"/>
          </ac:spMkLst>
        </pc:spChg>
      </pc:sldChg>
      <pc:sldChg chg="modSp mod ord">
        <pc:chgData name="Fuchedzhy Valentyna" userId="8ba483c4-aa65-4e5b-8c89-65bed040dfcb" providerId="ADAL" clId="{1056A915-615A-4070-AA54-295BBBDA98D8}" dt="2023-11-16T15:00:54.321" v="660" actId="14100"/>
        <pc:sldMkLst>
          <pc:docMk/>
          <pc:sldMk cId="3372471188" sldId="2147377545"/>
        </pc:sldMkLst>
        <pc:spChg chg="mod">
          <ac:chgData name="Fuchedzhy Valentyna" userId="8ba483c4-aa65-4e5b-8c89-65bed040dfcb" providerId="ADAL" clId="{1056A915-615A-4070-AA54-295BBBDA98D8}" dt="2023-11-14T18:58:29.428" v="652" actId="1076"/>
          <ac:spMkLst>
            <pc:docMk/>
            <pc:sldMk cId="3372471188" sldId="2147377545"/>
            <ac:spMk id="9" creationId="{15793EDD-5273-46DA-5E54-82C863A0A926}"/>
          </ac:spMkLst>
        </pc:spChg>
        <pc:spChg chg="mod">
          <ac:chgData name="Fuchedzhy Valentyna" userId="8ba483c4-aa65-4e5b-8c89-65bed040dfcb" providerId="ADAL" clId="{1056A915-615A-4070-AA54-295BBBDA98D8}" dt="2023-11-14T19:35:20.944" v="654" actId="1076"/>
          <ac:spMkLst>
            <pc:docMk/>
            <pc:sldMk cId="3372471188" sldId="2147377545"/>
            <ac:spMk id="13" creationId="{14ED6DF7-4AF7-4051-A8CC-FCB40F3CF132}"/>
          </ac:spMkLst>
        </pc:spChg>
        <pc:picChg chg="mod">
          <ac:chgData name="Fuchedzhy Valentyna" userId="8ba483c4-aa65-4e5b-8c89-65bed040dfcb" providerId="ADAL" clId="{1056A915-615A-4070-AA54-295BBBDA98D8}" dt="2023-11-14T12:37:42.687" v="56" actId="1076"/>
          <ac:picMkLst>
            <pc:docMk/>
            <pc:sldMk cId="3372471188" sldId="2147377545"/>
            <ac:picMk id="5" creationId="{D2F35689-6A9A-FA54-BCFB-25F16928D5FF}"/>
          </ac:picMkLst>
        </pc:picChg>
        <pc:picChg chg="mod">
          <ac:chgData name="Fuchedzhy Valentyna" userId="8ba483c4-aa65-4e5b-8c89-65bed040dfcb" providerId="ADAL" clId="{1056A915-615A-4070-AA54-295BBBDA98D8}" dt="2023-11-16T15:00:54.321" v="660" actId="14100"/>
          <ac:picMkLst>
            <pc:docMk/>
            <pc:sldMk cId="3372471188" sldId="2147377545"/>
            <ac:picMk id="8" creationId="{529D8698-CE82-95FF-80B5-83E242193FF7}"/>
          </ac:picMkLst>
        </pc:picChg>
      </pc:sldChg>
      <pc:sldChg chg="addSp delSp modSp mod ord">
        <pc:chgData name="Fuchedzhy Valentyna" userId="8ba483c4-aa65-4e5b-8c89-65bed040dfcb" providerId="ADAL" clId="{1056A915-615A-4070-AA54-295BBBDA98D8}" dt="2023-11-14T18:57:37.062" v="635" actId="1076"/>
        <pc:sldMkLst>
          <pc:docMk/>
          <pc:sldMk cId="2187789317" sldId="2147377546"/>
        </pc:sldMkLst>
        <pc:spChg chg="mod ord">
          <ac:chgData name="Fuchedzhy Valentyna" userId="8ba483c4-aa65-4e5b-8c89-65bed040dfcb" providerId="ADAL" clId="{1056A915-615A-4070-AA54-295BBBDA98D8}" dt="2023-11-14T18:57:37.062" v="635" actId="1076"/>
          <ac:spMkLst>
            <pc:docMk/>
            <pc:sldMk cId="2187789317" sldId="2147377546"/>
            <ac:spMk id="9" creationId="{15793EDD-5273-46DA-5E54-82C863A0A926}"/>
          </ac:spMkLst>
        </pc:spChg>
        <pc:spChg chg="mod">
          <ac:chgData name="Fuchedzhy Valentyna" userId="8ba483c4-aa65-4e5b-8c89-65bed040dfcb" providerId="ADAL" clId="{1056A915-615A-4070-AA54-295BBBDA98D8}" dt="2023-11-14T13:41:08.853" v="387" actId="1076"/>
          <ac:spMkLst>
            <pc:docMk/>
            <pc:sldMk cId="2187789317" sldId="2147377546"/>
            <ac:spMk id="13" creationId="{14ED6DF7-4AF7-4051-A8CC-FCB40F3CF132}"/>
          </ac:spMkLst>
        </pc:spChg>
        <pc:spChg chg="mod">
          <ac:chgData name="Fuchedzhy Valentyna" userId="8ba483c4-aa65-4e5b-8c89-65bed040dfcb" providerId="ADAL" clId="{1056A915-615A-4070-AA54-295BBBDA98D8}" dt="2023-11-14T13:41:13.405" v="388" actId="1076"/>
          <ac:spMkLst>
            <pc:docMk/>
            <pc:sldMk cId="2187789317" sldId="2147377546"/>
            <ac:spMk id="18" creationId="{21D71F59-A065-4C00-A36C-B1158E960949}"/>
          </ac:spMkLst>
        </pc:spChg>
        <pc:spChg chg="mod">
          <ac:chgData name="Fuchedzhy Valentyna" userId="8ba483c4-aa65-4e5b-8c89-65bed040dfcb" providerId="ADAL" clId="{1056A915-615A-4070-AA54-295BBBDA98D8}" dt="2023-11-14T13:41:00.074" v="385" actId="14100"/>
          <ac:spMkLst>
            <pc:docMk/>
            <pc:sldMk cId="2187789317" sldId="2147377546"/>
            <ac:spMk id="22" creationId="{C3140DAF-AE7F-4C47-9B93-7EBE8A69B3B5}"/>
          </ac:spMkLst>
        </pc:spChg>
        <pc:picChg chg="del mod">
          <ac:chgData name="Fuchedzhy Valentyna" userId="8ba483c4-aa65-4e5b-8c89-65bed040dfcb" providerId="ADAL" clId="{1056A915-615A-4070-AA54-295BBBDA98D8}" dt="2023-11-14T13:25:35.772" v="292" actId="478"/>
          <ac:picMkLst>
            <pc:docMk/>
            <pc:sldMk cId="2187789317" sldId="2147377546"/>
            <ac:picMk id="4" creationId="{7EA8F99E-5F0F-36FC-E7E1-E6D5C507FCB7}"/>
          </ac:picMkLst>
        </pc:picChg>
        <pc:picChg chg="add mod">
          <ac:chgData name="Fuchedzhy Valentyna" userId="8ba483c4-aa65-4e5b-8c89-65bed040dfcb" providerId="ADAL" clId="{1056A915-615A-4070-AA54-295BBBDA98D8}" dt="2023-11-14T13:41:06.857" v="386" actId="1076"/>
          <ac:picMkLst>
            <pc:docMk/>
            <pc:sldMk cId="2187789317" sldId="2147377546"/>
            <ac:picMk id="5" creationId="{C00DB155-2551-7BF4-F01E-60CCFC156A6A}"/>
          </ac:picMkLst>
        </pc:picChg>
      </pc:sldChg>
      <pc:sldChg chg="modSp mod ord">
        <pc:chgData name="Fuchedzhy Valentyna" userId="8ba483c4-aa65-4e5b-8c89-65bed040dfcb" providerId="ADAL" clId="{1056A915-615A-4070-AA54-295BBBDA98D8}" dt="2023-11-14T14:50:19.148" v="626" actId="1076"/>
        <pc:sldMkLst>
          <pc:docMk/>
          <pc:sldMk cId="3059174756" sldId="2147377547"/>
        </pc:sldMkLst>
        <pc:spChg chg="mod">
          <ac:chgData name="Fuchedzhy Valentyna" userId="8ba483c4-aa65-4e5b-8c89-65bed040dfcb" providerId="ADAL" clId="{1056A915-615A-4070-AA54-295BBBDA98D8}" dt="2023-11-14T14:50:19.148" v="626" actId="1076"/>
          <ac:spMkLst>
            <pc:docMk/>
            <pc:sldMk cId="3059174756" sldId="2147377547"/>
            <ac:spMk id="9" creationId="{15793EDD-5273-46DA-5E54-82C863A0A926}"/>
          </ac:spMkLst>
        </pc:spChg>
        <pc:spChg chg="mod ord">
          <ac:chgData name="Fuchedzhy Valentyna" userId="8ba483c4-aa65-4e5b-8c89-65bed040dfcb" providerId="ADAL" clId="{1056A915-615A-4070-AA54-295BBBDA98D8}" dt="2023-11-14T13:28:54.657" v="303" actId="167"/>
          <ac:spMkLst>
            <pc:docMk/>
            <pc:sldMk cId="3059174756" sldId="2147377547"/>
            <ac:spMk id="13" creationId="{14ED6DF7-4AF7-4051-A8CC-FCB40F3CF132}"/>
          </ac:spMkLst>
        </pc:spChg>
        <pc:spChg chg="mod">
          <ac:chgData name="Fuchedzhy Valentyna" userId="8ba483c4-aa65-4e5b-8c89-65bed040dfcb" providerId="ADAL" clId="{1056A915-615A-4070-AA54-295BBBDA98D8}" dt="2023-11-14T13:28:46.762" v="301" actId="1076"/>
          <ac:spMkLst>
            <pc:docMk/>
            <pc:sldMk cId="3059174756" sldId="2147377547"/>
            <ac:spMk id="18" creationId="{21D71F59-A065-4C00-A36C-B1158E960949}"/>
          </ac:spMkLst>
        </pc:spChg>
        <pc:spChg chg="mod">
          <ac:chgData name="Fuchedzhy Valentyna" userId="8ba483c4-aa65-4e5b-8c89-65bed040dfcb" providerId="ADAL" clId="{1056A915-615A-4070-AA54-295BBBDA98D8}" dt="2023-11-14T13:27:21.318" v="293" actId="6549"/>
          <ac:spMkLst>
            <pc:docMk/>
            <pc:sldMk cId="3059174756" sldId="2147377547"/>
            <ac:spMk id="22" creationId="{C3140DAF-AE7F-4C47-9B93-7EBE8A69B3B5}"/>
          </ac:spMkLst>
        </pc:spChg>
        <pc:picChg chg="mod ord">
          <ac:chgData name="Fuchedzhy Valentyna" userId="8ba483c4-aa65-4e5b-8c89-65bed040dfcb" providerId="ADAL" clId="{1056A915-615A-4070-AA54-295BBBDA98D8}" dt="2023-11-14T14:50:10.247" v="624" actId="1076"/>
          <ac:picMkLst>
            <pc:docMk/>
            <pc:sldMk cId="3059174756" sldId="2147377547"/>
            <ac:picMk id="5" creationId="{37E8E5F8-1ECB-6370-D859-30F375D5F1CE}"/>
          </ac:picMkLst>
        </pc:picChg>
        <pc:picChg chg="mod">
          <ac:chgData name="Fuchedzhy Valentyna" userId="8ba483c4-aa65-4e5b-8c89-65bed040dfcb" providerId="ADAL" clId="{1056A915-615A-4070-AA54-295BBBDA98D8}" dt="2023-11-14T14:50:14.588" v="625" actId="1076"/>
          <ac:picMkLst>
            <pc:docMk/>
            <pc:sldMk cId="3059174756" sldId="2147377547"/>
            <ac:picMk id="8" creationId="{4FB0F77F-793C-84A1-A992-9B34AD0C567B}"/>
          </ac:picMkLst>
        </pc:picChg>
      </pc:sldChg>
      <pc:sldChg chg="delSp modSp mod ord">
        <pc:chgData name="Fuchedzhy Valentyna" userId="8ba483c4-aa65-4e5b-8c89-65bed040dfcb" providerId="ADAL" clId="{1056A915-615A-4070-AA54-295BBBDA98D8}" dt="2023-11-14T14:47:50.616" v="518" actId="1076"/>
        <pc:sldMkLst>
          <pc:docMk/>
          <pc:sldMk cId="2686694998" sldId="2147377548"/>
        </pc:sldMkLst>
        <pc:spChg chg="mod">
          <ac:chgData name="Fuchedzhy Valentyna" userId="8ba483c4-aa65-4e5b-8c89-65bed040dfcb" providerId="ADAL" clId="{1056A915-615A-4070-AA54-295BBBDA98D8}" dt="2023-11-14T14:47:50.616" v="518" actId="1076"/>
          <ac:spMkLst>
            <pc:docMk/>
            <pc:sldMk cId="2686694998" sldId="2147377548"/>
            <ac:spMk id="9" creationId="{15793EDD-5273-46DA-5E54-82C863A0A926}"/>
          </ac:spMkLst>
        </pc:spChg>
        <pc:picChg chg="mod">
          <ac:chgData name="Fuchedzhy Valentyna" userId="8ba483c4-aa65-4e5b-8c89-65bed040dfcb" providerId="ADAL" clId="{1056A915-615A-4070-AA54-295BBBDA98D8}" dt="2023-11-14T13:18:07.951" v="290" actId="1076"/>
          <ac:picMkLst>
            <pc:docMk/>
            <pc:sldMk cId="2686694998" sldId="2147377548"/>
            <ac:picMk id="2" creationId="{85C6AC0D-58AF-856F-2214-036C493C80C6}"/>
          </ac:picMkLst>
        </pc:picChg>
        <pc:picChg chg="del mod">
          <ac:chgData name="Fuchedzhy Valentyna" userId="8ba483c4-aa65-4e5b-8c89-65bed040dfcb" providerId="ADAL" clId="{1056A915-615A-4070-AA54-295BBBDA98D8}" dt="2023-11-14T13:18:03.866" v="289" actId="478"/>
          <ac:picMkLst>
            <pc:docMk/>
            <pc:sldMk cId="2686694998" sldId="2147377548"/>
            <ac:picMk id="2050" creationId="{4401A6FC-79F2-4C7F-A404-705F67D04BAB}"/>
          </ac:picMkLst>
        </pc:picChg>
        <pc:picChg chg="del mod">
          <ac:chgData name="Fuchedzhy Valentyna" userId="8ba483c4-aa65-4e5b-8c89-65bed040dfcb" providerId="ADAL" clId="{1056A915-615A-4070-AA54-295BBBDA98D8}" dt="2023-11-14T13:18:01.067" v="287" actId="478"/>
          <ac:picMkLst>
            <pc:docMk/>
            <pc:sldMk cId="2686694998" sldId="2147377548"/>
            <ac:picMk id="2054" creationId="{2CB4CEFF-F3A5-D603-C6CA-BA2895E96DEF}"/>
          </ac:picMkLst>
        </pc:picChg>
        <pc:picChg chg="del">
          <ac:chgData name="Fuchedzhy Valentyna" userId="8ba483c4-aa65-4e5b-8c89-65bed040dfcb" providerId="ADAL" clId="{1056A915-615A-4070-AA54-295BBBDA98D8}" dt="2023-11-14T13:18:02.225" v="288" actId="478"/>
          <ac:picMkLst>
            <pc:docMk/>
            <pc:sldMk cId="2686694998" sldId="2147377548"/>
            <ac:picMk id="2056" creationId="{0B297104-A3F7-D710-658B-11329824DE2E}"/>
          </ac:picMkLst>
        </pc:picChg>
      </pc:sldChg>
      <pc:sldChg chg="modSp mod ord">
        <pc:chgData name="Fuchedzhy Valentyna" userId="8ba483c4-aa65-4e5b-8c89-65bed040dfcb" providerId="ADAL" clId="{1056A915-615A-4070-AA54-295BBBDA98D8}" dt="2023-11-14T14:49:50.457" v="621" actId="1076"/>
        <pc:sldMkLst>
          <pc:docMk/>
          <pc:sldMk cId="3939949440" sldId="2147377549"/>
        </pc:sldMkLst>
        <pc:spChg chg="mod">
          <ac:chgData name="Fuchedzhy Valentyna" userId="8ba483c4-aa65-4e5b-8c89-65bed040dfcb" providerId="ADAL" clId="{1056A915-615A-4070-AA54-295BBBDA98D8}" dt="2023-11-14T14:49:50.457" v="621" actId="1076"/>
          <ac:spMkLst>
            <pc:docMk/>
            <pc:sldMk cId="3939949440" sldId="2147377549"/>
            <ac:spMk id="9" creationId="{15793EDD-5273-46DA-5E54-82C863A0A926}"/>
          </ac:spMkLst>
        </pc:spChg>
      </pc:sldChg>
      <pc:sldChg chg="modSp mod ord">
        <pc:chgData name="Fuchedzhy Valentyna" userId="8ba483c4-aa65-4e5b-8c89-65bed040dfcb" providerId="ADAL" clId="{1056A915-615A-4070-AA54-295BBBDA98D8}" dt="2023-11-14T13:42:02.969" v="422" actId="1076"/>
        <pc:sldMkLst>
          <pc:docMk/>
          <pc:sldMk cId="3090733409" sldId="2147377550"/>
        </pc:sldMkLst>
        <pc:spChg chg="mod">
          <ac:chgData name="Fuchedzhy Valentyna" userId="8ba483c4-aa65-4e5b-8c89-65bed040dfcb" providerId="ADAL" clId="{1056A915-615A-4070-AA54-295BBBDA98D8}" dt="2023-11-14T13:42:02.969" v="422" actId="1076"/>
          <ac:spMkLst>
            <pc:docMk/>
            <pc:sldMk cId="3090733409" sldId="2147377550"/>
            <ac:spMk id="9" creationId="{15793EDD-5273-46DA-5E54-82C863A0A926}"/>
          </ac:spMkLst>
        </pc:spChg>
      </pc:sldChg>
      <pc:sldChg chg="del">
        <pc:chgData name="Fuchedzhy Valentyna" userId="8ba483c4-aa65-4e5b-8c89-65bed040dfcb" providerId="ADAL" clId="{1056A915-615A-4070-AA54-295BBBDA98D8}" dt="2023-11-14T13:16:27.546" v="279" actId="47"/>
        <pc:sldMkLst>
          <pc:docMk/>
          <pc:sldMk cId="2016053711" sldId="2147377551"/>
        </pc:sldMkLst>
      </pc:sldChg>
      <pc:sldChg chg="add">
        <pc:chgData name="Fuchedzhy Valentyna" userId="8ba483c4-aa65-4e5b-8c89-65bed040dfcb" providerId="ADAL" clId="{1056A915-615A-4070-AA54-295BBBDA98D8}" dt="2023-12-12T10:28:33.806" v="664"/>
        <pc:sldMkLst>
          <pc:docMk/>
          <pc:sldMk cId="3064065764" sldId="2147377552"/>
        </pc:sldMkLst>
      </pc:sldChg>
      <pc:sldChg chg="add">
        <pc:chgData name="Fuchedzhy Valentyna" userId="8ba483c4-aa65-4e5b-8c89-65bed040dfcb" providerId="ADAL" clId="{1056A915-615A-4070-AA54-295BBBDA98D8}" dt="2023-12-12T11:47:03.128" v="668"/>
        <pc:sldMkLst>
          <pc:docMk/>
          <pc:sldMk cId="2405011385" sldId="2147377553"/>
        </pc:sldMkLst>
      </pc:sldChg>
      <pc:sldMasterChg chg="delSldLayout">
        <pc:chgData name="Fuchedzhy Valentyna" userId="8ba483c4-aa65-4e5b-8c89-65bed040dfcb" providerId="ADAL" clId="{1056A915-615A-4070-AA54-295BBBDA98D8}" dt="2023-11-14T14:50:53.518" v="627" actId="47"/>
        <pc:sldMasterMkLst>
          <pc:docMk/>
          <pc:sldMasterMk cId="761222766" sldId="2147483684"/>
        </pc:sldMasterMkLst>
        <pc:sldLayoutChg chg="del">
          <pc:chgData name="Fuchedzhy Valentyna" userId="8ba483c4-aa65-4e5b-8c89-65bed040dfcb" providerId="ADAL" clId="{1056A915-615A-4070-AA54-295BBBDA98D8}" dt="2023-11-14T14:50:53.518" v="627" actId="47"/>
          <pc:sldLayoutMkLst>
            <pc:docMk/>
            <pc:sldMasterMk cId="761222766" sldId="2147483684"/>
            <pc:sldLayoutMk cId="4028744485" sldId="2147484065"/>
          </pc:sldLayoutMkLst>
        </pc:sldLayoutChg>
      </pc:sldMasterChg>
    </pc:docChg>
  </pc:docChgLst>
  <pc:docChgLst>
    <pc:chgData name="Fuchedzhy Valentyna" userId="8ba483c4-aa65-4e5b-8c89-65bed040dfcb" providerId="ADAL" clId="{C6D3350A-85FE-4C96-80B9-91D730B58BAD}"/>
    <pc:docChg chg="undo redo custSel addSld delSld modSld sldOrd modSection">
      <pc:chgData name="Fuchedzhy Valentyna" userId="8ba483c4-aa65-4e5b-8c89-65bed040dfcb" providerId="ADAL" clId="{C6D3350A-85FE-4C96-80B9-91D730B58BAD}" dt="2023-06-12T07:19:27.783" v="10223" actId="20577"/>
      <pc:docMkLst>
        <pc:docMk/>
      </pc:docMkLst>
      <pc:sldChg chg="modSp mod">
        <pc:chgData name="Fuchedzhy Valentyna" userId="8ba483c4-aa65-4e5b-8c89-65bed040dfcb" providerId="ADAL" clId="{C6D3350A-85FE-4C96-80B9-91D730B58BAD}" dt="2023-04-14T05:46:17.275" v="112" actId="1076"/>
        <pc:sldMkLst>
          <pc:docMk/>
          <pc:sldMk cId="3078856625" sldId="305"/>
        </pc:sldMkLst>
        <pc:spChg chg="mod">
          <ac:chgData name="Fuchedzhy Valentyna" userId="8ba483c4-aa65-4e5b-8c89-65bed040dfcb" providerId="ADAL" clId="{C6D3350A-85FE-4C96-80B9-91D730B58BAD}" dt="2023-04-14T05:46:17.275" v="112" actId="1076"/>
          <ac:spMkLst>
            <pc:docMk/>
            <pc:sldMk cId="3078856625" sldId="305"/>
            <ac:spMk id="3" creationId="{8EBB2049-C866-4171-B4BB-31EC1568C2FE}"/>
          </ac:spMkLst>
        </pc:spChg>
      </pc:sldChg>
      <pc:sldChg chg="addSp modSp mod">
        <pc:chgData name="Fuchedzhy Valentyna" userId="8ba483c4-aa65-4e5b-8c89-65bed040dfcb" providerId="ADAL" clId="{C6D3350A-85FE-4C96-80B9-91D730B58BAD}" dt="2023-05-15T12:04:51.560" v="8214" actId="1076"/>
        <pc:sldMkLst>
          <pc:docMk/>
          <pc:sldMk cId="3452428955" sldId="487"/>
        </pc:sldMkLst>
        <pc:spChg chg="add mod">
          <ac:chgData name="Fuchedzhy Valentyna" userId="8ba483c4-aa65-4e5b-8c89-65bed040dfcb" providerId="ADAL" clId="{C6D3350A-85FE-4C96-80B9-91D730B58BAD}" dt="2023-05-15T12:04:51.560" v="8214" actId="1076"/>
          <ac:spMkLst>
            <pc:docMk/>
            <pc:sldMk cId="3452428955" sldId="487"/>
            <ac:spMk id="2" creationId="{D4FDBA79-40C2-66C4-032F-3820DAFFCE2C}"/>
          </ac:spMkLst>
        </pc:spChg>
        <pc:spChg chg="mod">
          <ac:chgData name="Fuchedzhy Valentyna" userId="8ba483c4-aa65-4e5b-8c89-65bed040dfcb" providerId="ADAL" clId="{C6D3350A-85FE-4C96-80B9-91D730B58BAD}" dt="2023-04-26T07:37:54.210" v="4703"/>
          <ac:spMkLst>
            <pc:docMk/>
            <pc:sldMk cId="3452428955" sldId="487"/>
            <ac:spMk id="3" creationId="{F5150BB3-CF13-4A4B-BDCC-D64E76ACD6ED}"/>
          </ac:spMkLst>
        </pc:spChg>
        <pc:spChg chg="mod">
          <ac:chgData name="Fuchedzhy Valentyna" userId="8ba483c4-aa65-4e5b-8c89-65bed040dfcb" providerId="ADAL" clId="{C6D3350A-85FE-4C96-80B9-91D730B58BAD}" dt="2023-04-26T07:37:54.210" v="4703"/>
          <ac:spMkLst>
            <pc:docMk/>
            <pc:sldMk cId="3452428955" sldId="487"/>
            <ac:spMk id="4" creationId="{4F24871C-8F60-F0E9-0361-BE44FB1059A9}"/>
          </ac:spMkLst>
        </pc:spChg>
      </pc:sldChg>
      <pc:sldChg chg="modSp add mod">
        <pc:chgData name="Fuchedzhy Valentyna" userId="8ba483c4-aa65-4e5b-8c89-65bed040dfcb" providerId="ADAL" clId="{C6D3350A-85FE-4C96-80B9-91D730B58BAD}" dt="2023-05-24T05:08:19.076" v="9829" actId="6549"/>
        <pc:sldMkLst>
          <pc:docMk/>
          <pc:sldMk cId="3593738044" sldId="511"/>
        </pc:sldMkLst>
        <pc:spChg chg="mod">
          <ac:chgData name="Fuchedzhy Valentyna" userId="8ba483c4-aa65-4e5b-8c89-65bed040dfcb" providerId="ADAL" clId="{C6D3350A-85FE-4C96-80B9-91D730B58BAD}" dt="2023-05-24T05:08:19.076" v="9829" actId="6549"/>
          <ac:spMkLst>
            <pc:docMk/>
            <pc:sldMk cId="3593738044" sldId="511"/>
            <ac:spMk id="11" creationId="{2F48990D-F016-5154-C6C7-2D957DDAA15C}"/>
          </ac:spMkLst>
        </pc:spChg>
      </pc:sldChg>
      <pc:sldChg chg="modSp add mod">
        <pc:chgData name="Fuchedzhy Valentyna" userId="8ba483c4-aa65-4e5b-8c89-65bed040dfcb" providerId="ADAL" clId="{C6D3350A-85FE-4C96-80B9-91D730B58BAD}" dt="2023-05-22T18:21:02.559" v="8957" actId="20577"/>
        <pc:sldMkLst>
          <pc:docMk/>
          <pc:sldMk cId="3084976080" sldId="523"/>
        </pc:sldMkLst>
        <pc:spChg chg="mod">
          <ac:chgData name="Fuchedzhy Valentyna" userId="8ba483c4-aa65-4e5b-8c89-65bed040dfcb" providerId="ADAL" clId="{C6D3350A-85FE-4C96-80B9-91D730B58BAD}" dt="2023-05-22T18:20:46.390" v="8954" actId="20577"/>
          <ac:spMkLst>
            <pc:docMk/>
            <pc:sldMk cId="3084976080" sldId="523"/>
            <ac:spMk id="11" creationId="{04E51F50-5A12-8E27-88FB-18BAFC2E8A32}"/>
          </ac:spMkLst>
        </pc:spChg>
        <pc:spChg chg="mod">
          <ac:chgData name="Fuchedzhy Valentyna" userId="8ba483c4-aa65-4e5b-8c89-65bed040dfcb" providerId="ADAL" clId="{C6D3350A-85FE-4C96-80B9-91D730B58BAD}" dt="2023-05-22T18:21:02.559" v="8957" actId="20577"/>
          <ac:spMkLst>
            <pc:docMk/>
            <pc:sldMk cId="3084976080" sldId="523"/>
            <ac:spMk id="12" creationId="{4D9FB8B9-1298-5862-93CF-8BFE2D863313}"/>
          </ac:spMkLst>
        </pc:spChg>
      </pc:sldChg>
      <pc:sldChg chg="addSp delSp modSp add ord">
        <pc:chgData name="Fuchedzhy Valentyna" userId="8ba483c4-aa65-4e5b-8c89-65bed040dfcb" providerId="ADAL" clId="{C6D3350A-85FE-4C96-80B9-91D730B58BAD}" dt="2023-05-22T19:21:31.544" v="8983"/>
        <pc:sldMkLst>
          <pc:docMk/>
          <pc:sldMk cId="3562636859" sldId="527"/>
        </pc:sldMkLst>
        <pc:picChg chg="del">
          <ac:chgData name="Fuchedzhy Valentyna" userId="8ba483c4-aa65-4e5b-8c89-65bed040dfcb" providerId="ADAL" clId="{C6D3350A-85FE-4C96-80B9-91D730B58BAD}" dt="2023-05-09T08:14:19.759" v="7091" actId="21"/>
          <ac:picMkLst>
            <pc:docMk/>
            <pc:sldMk cId="3562636859" sldId="527"/>
            <ac:picMk id="3" creationId="{B4D87447-55AB-3FFD-9A98-E3A466A2472B}"/>
          </ac:picMkLst>
        </pc:picChg>
        <pc:picChg chg="add del mod">
          <ac:chgData name="Fuchedzhy Valentyna" userId="8ba483c4-aa65-4e5b-8c89-65bed040dfcb" providerId="ADAL" clId="{C6D3350A-85FE-4C96-80B9-91D730B58BAD}" dt="2023-05-09T08:14:08.741" v="7088" actId="21"/>
          <ac:picMkLst>
            <pc:docMk/>
            <pc:sldMk cId="3562636859" sldId="527"/>
            <ac:picMk id="7" creationId="{4DFAE079-0317-3D49-008F-41369476C773}"/>
          </ac:picMkLst>
        </pc:picChg>
      </pc:sldChg>
      <pc:sldChg chg="modSp add mod">
        <pc:chgData name="Fuchedzhy Valentyna" userId="8ba483c4-aa65-4e5b-8c89-65bed040dfcb" providerId="ADAL" clId="{C6D3350A-85FE-4C96-80B9-91D730B58BAD}" dt="2023-05-09T11:11:45.634" v="7998" actId="1076"/>
        <pc:sldMkLst>
          <pc:docMk/>
          <pc:sldMk cId="961613953" sldId="532"/>
        </pc:sldMkLst>
        <pc:spChg chg="mod">
          <ac:chgData name="Fuchedzhy Valentyna" userId="8ba483c4-aa65-4e5b-8c89-65bed040dfcb" providerId="ADAL" clId="{C6D3350A-85FE-4C96-80B9-91D730B58BAD}" dt="2023-05-09T08:15:46.280" v="7098" actId="207"/>
          <ac:spMkLst>
            <pc:docMk/>
            <pc:sldMk cId="961613953" sldId="532"/>
            <ac:spMk id="9" creationId="{F3A59F2A-AD47-8253-FCE9-D30132C38445}"/>
          </ac:spMkLst>
        </pc:spChg>
        <pc:spChg chg="mod">
          <ac:chgData name="Fuchedzhy Valentyna" userId="8ba483c4-aa65-4e5b-8c89-65bed040dfcb" providerId="ADAL" clId="{C6D3350A-85FE-4C96-80B9-91D730B58BAD}" dt="2023-05-09T08:15:34.909" v="7097" actId="207"/>
          <ac:spMkLst>
            <pc:docMk/>
            <pc:sldMk cId="961613953" sldId="532"/>
            <ac:spMk id="14" creationId="{F4B01CC8-F960-44CB-F892-60B0B831B998}"/>
          </ac:spMkLst>
        </pc:spChg>
        <pc:spChg chg="mod">
          <ac:chgData name="Fuchedzhy Valentyna" userId="8ba483c4-aa65-4e5b-8c89-65bed040dfcb" providerId="ADAL" clId="{C6D3350A-85FE-4C96-80B9-91D730B58BAD}" dt="2023-05-09T08:15:25.543" v="7095" actId="207"/>
          <ac:spMkLst>
            <pc:docMk/>
            <pc:sldMk cId="961613953" sldId="532"/>
            <ac:spMk id="15" creationId="{422019CB-9F61-89FB-A8DD-1E37E9508742}"/>
          </ac:spMkLst>
        </pc:spChg>
        <pc:picChg chg="mod">
          <ac:chgData name="Fuchedzhy Valentyna" userId="8ba483c4-aa65-4e5b-8c89-65bed040dfcb" providerId="ADAL" clId="{C6D3350A-85FE-4C96-80B9-91D730B58BAD}" dt="2023-05-09T11:11:45.634" v="7998" actId="1076"/>
          <ac:picMkLst>
            <pc:docMk/>
            <pc:sldMk cId="961613953" sldId="532"/>
            <ac:picMk id="5" creationId="{B26968EE-0B4F-7562-200A-A8F53A1BFF2C}"/>
          </ac:picMkLst>
        </pc:picChg>
        <pc:picChg chg="mod">
          <ac:chgData name="Fuchedzhy Valentyna" userId="8ba483c4-aa65-4e5b-8c89-65bed040dfcb" providerId="ADAL" clId="{C6D3350A-85FE-4C96-80B9-91D730B58BAD}" dt="2023-05-09T11:11:45.295" v="7997" actId="1076"/>
          <ac:picMkLst>
            <pc:docMk/>
            <pc:sldMk cId="961613953" sldId="532"/>
            <ac:picMk id="7" creationId="{968DFDF2-F2CB-3FA8-9909-F4BC87172593}"/>
          </ac:picMkLst>
        </pc:picChg>
      </pc:sldChg>
      <pc:sldChg chg="modSp del mod ord">
        <pc:chgData name="Fuchedzhy Valentyna" userId="8ba483c4-aa65-4e5b-8c89-65bed040dfcb" providerId="ADAL" clId="{C6D3350A-85FE-4C96-80B9-91D730B58BAD}" dt="2023-05-15T11:58:02.301" v="8164" actId="47"/>
        <pc:sldMkLst>
          <pc:docMk/>
          <pc:sldMk cId="2340511635" sldId="1699"/>
        </pc:sldMkLst>
        <pc:spChg chg="mod">
          <ac:chgData name="Fuchedzhy Valentyna" userId="8ba483c4-aa65-4e5b-8c89-65bed040dfcb" providerId="ADAL" clId="{C6D3350A-85FE-4C96-80B9-91D730B58BAD}" dt="2023-04-14T12:36:12.081" v="1955" actId="207"/>
          <ac:spMkLst>
            <pc:docMk/>
            <pc:sldMk cId="2340511635" sldId="1699"/>
            <ac:spMk id="30" creationId="{9DD06254-6F73-4AEB-A53B-DEE0495E76D6}"/>
          </ac:spMkLst>
        </pc:spChg>
      </pc:sldChg>
      <pc:sldChg chg="del">
        <pc:chgData name="Fuchedzhy Valentyna" userId="8ba483c4-aa65-4e5b-8c89-65bed040dfcb" providerId="ADAL" clId="{C6D3350A-85FE-4C96-80B9-91D730B58BAD}" dt="2023-04-14T11:31:46.964" v="1916" actId="2696"/>
        <pc:sldMkLst>
          <pc:docMk/>
          <pc:sldMk cId="1174239278" sldId="1721"/>
        </pc:sldMkLst>
      </pc:sldChg>
      <pc:sldChg chg="add del">
        <pc:chgData name="Fuchedzhy Valentyna" userId="8ba483c4-aa65-4e5b-8c89-65bed040dfcb" providerId="ADAL" clId="{C6D3350A-85FE-4C96-80B9-91D730B58BAD}" dt="2023-04-19T14:20:11.061" v="3962" actId="47"/>
        <pc:sldMkLst>
          <pc:docMk/>
          <pc:sldMk cId="1461025989" sldId="1721"/>
        </pc:sldMkLst>
      </pc:sldChg>
      <pc:sldChg chg="addSp modSp mod">
        <pc:chgData name="Fuchedzhy Valentyna" userId="8ba483c4-aa65-4e5b-8c89-65bed040dfcb" providerId="ADAL" clId="{C6D3350A-85FE-4C96-80B9-91D730B58BAD}" dt="2023-05-15T09:26:29.962" v="8149" actId="1076"/>
        <pc:sldMkLst>
          <pc:docMk/>
          <pc:sldMk cId="1790057226" sldId="1896"/>
        </pc:sldMkLst>
        <pc:spChg chg="add">
          <ac:chgData name="Fuchedzhy Valentyna" userId="8ba483c4-aa65-4e5b-8c89-65bed040dfcb" providerId="ADAL" clId="{C6D3350A-85FE-4C96-80B9-91D730B58BAD}" dt="2023-04-18T09:48:22.333" v="1960" actId="22"/>
          <ac:spMkLst>
            <pc:docMk/>
            <pc:sldMk cId="1790057226" sldId="1896"/>
            <ac:spMk id="3" creationId="{11061359-DAA0-FE1B-B07F-0BCA7E032156}"/>
          </ac:spMkLst>
        </pc:spChg>
        <pc:spChg chg="add">
          <ac:chgData name="Fuchedzhy Valentyna" userId="8ba483c4-aa65-4e5b-8c89-65bed040dfcb" providerId="ADAL" clId="{C6D3350A-85FE-4C96-80B9-91D730B58BAD}" dt="2023-04-18T09:48:30.269" v="1961" actId="22"/>
          <ac:spMkLst>
            <pc:docMk/>
            <pc:sldMk cId="1790057226" sldId="1896"/>
            <ac:spMk id="5" creationId="{B489EF91-51C8-CF93-F1FA-E7662FE85A1E}"/>
          </ac:spMkLst>
        </pc:spChg>
        <pc:spChg chg="mod">
          <ac:chgData name="Fuchedzhy Valentyna" userId="8ba483c4-aa65-4e5b-8c89-65bed040dfcb" providerId="ADAL" clId="{C6D3350A-85FE-4C96-80B9-91D730B58BAD}" dt="2023-05-15T09:26:29.962" v="8149" actId="1076"/>
          <ac:spMkLst>
            <pc:docMk/>
            <pc:sldMk cId="1790057226" sldId="1896"/>
            <ac:spMk id="10" creationId="{D0F73E3D-2FE0-4CD9-9003-55B6E3C814BD}"/>
          </ac:spMkLst>
        </pc:spChg>
        <pc:picChg chg="add mod">
          <ac:chgData name="Fuchedzhy Valentyna" userId="8ba483c4-aa65-4e5b-8c89-65bed040dfcb" providerId="ADAL" clId="{C6D3350A-85FE-4C96-80B9-91D730B58BAD}" dt="2023-05-04T07:43:33.198" v="5180" actId="1076"/>
          <ac:picMkLst>
            <pc:docMk/>
            <pc:sldMk cId="1790057226" sldId="1896"/>
            <ac:picMk id="4" creationId="{17690449-2AB5-0D37-111F-356E6D57F7FA}"/>
          </ac:picMkLst>
        </pc:picChg>
        <pc:picChg chg="mod">
          <ac:chgData name="Fuchedzhy Valentyna" userId="8ba483c4-aa65-4e5b-8c89-65bed040dfcb" providerId="ADAL" clId="{C6D3350A-85FE-4C96-80B9-91D730B58BAD}" dt="2023-04-18T13:50:39.799" v="2054" actId="1076"/>
          <ac:picMkLst>
            <pc:docMk/>
            <pc:sldMk cId="1790057226" sldId="1896"/>
            <ac:picMk id="35" creationId="{B1A42BAE-EA37-436F-AEE7-B093E1FB577E}"/>
          </ac:picMkLst>
        </pc:picChg>
        <pc:picChg chg="mod">
          <ac:chgData name="Fuchedzhy Valentyna" userId="8ba483c4-aa65-4e5b-8c89-65bed040dfcb" providerId="ADAL" clId="{C6D3350A-85FE-4C96-80B9-91D730B58BAD}" dt="2023-05-04T07:43:21.135" v="5176" actId="1076"/>
          <ac:picMkLst>
            <pc:docMk/>
            <pc:sldMk cId="1790057226" sldId="1896"/>
            <ac:picMk id="36" creationId="{506B20EE-EA2B-414B-932D-FF4562DBDAE9}"/>
          </ac:picMkLst>
        </pc:picChg>
      </pc:sldChg>
      <pc:sldChg chg="modSp ord">
        <pc:chgData name="Fuchedzhy Valentyna" userId="8ba483c4-aa65-4e5b-8c89-65bed040dfcb" providerId="ADAL" clId="{C6D3350A-85FE-4C96-80B9-91D730B58BAD}" dt="2023-04-14T10:57:56.174" v="1915" actId="6549"/>
        <pc:sldMkLst>
          <pc:docMk/>
          <pc:sldMk cId="2365532773" sldId="2001"/>
        </pc:sldMkLst>
        <pc:spChg chg="mod">
          <ac:chgData name="Fuchedzhy Valentyna" userId="8ba483c4-aa65-4e5b-8c89-65bed040dfcb" providerId="ADAL" clId="{C6D3350A-85FE-4C96-80B9-91D730B58BAD}" dt="2023-04-14T10:39:00.841" v="1892" actId="207"/>
          <ac:spMkLst>
            <pc:docMk/>
            <pc:sldMk cId="2365532773" sldId="2001"/>
            <ac:spMk id="8" creationId="{F2C33BFB-83DB-468F-A6B8-7953C07EC08C}"/>
          </ac:spMkLst>
        </pc:spChg>
        <pc:spChg chg="mod">
          <ac:chgData name="Fuchedzhy Valentyna" userId="8ba483c4-aa65-4e5b-8c89-65bed040dfcb" providerId="ADAL" clId="{C6D3350A-85FE-4C96-80B9-91D730B58BAD}" dt="2023-04-14T10:40:07.640" v="1897" actId="20577"/>
          <ac:spMkLst>
            <pc:docMk/>
            <pc:sldMk cId="2365532773" sldId="2001"/>
            <ac:spMk id="15" creationId="{85501055-B97E-4061-A1A5-C0ACA93BE364}"/>
          </ac:spMkLst>
        </pc:spChg>
        <pc:spChg chg="mod">
          <ac:chgData name="Fuchedzhy Valentyna" userId="8ba483c4-aa65-4e5b-8c89-65bed040dfcb" providerId="ADAL" clId="{C6D3350A-85FE-4C96-80B9-91D730B58BAD}" dt="2023-04-14T10:45:09.168" v="1900" actId="20577"/>
          <ac:spMkLst>
            <pc:docMk/>
            <pc:sldMk cId="2365532773" sldId="2001"/>
            <ac:spMk id="16" creationId="{A95D0ACE-C154-4008-9AD0-4720B37F8C64}"/>
          </ac:spMkLst>
        </pc:spChg>
        <pc:spChg chg="mod">
          <ac:chgData name="Fuchedzhy Valentyna" userId="8ba483c4-aa65-4e5b-8c89-65bed040dfcb" providerId="ADAL" clId="{C6D3350A-85FE-4C96-80B9-91D730B58BAD}" dt="2023-04-14T10:57:49.851" v="1914" actId="20577"/>
          <ac:spMkLst>
            <pc:docMk/>
            <pc:sldMk cId="2365532773" sldId="2001"/>
            <ac:spMk id="21" creationId="{B34A1B6B-7A8C-40CB-989B-B283167E5A37}"/>
          </ac:spMkLst>
        </pc:spChg>
        <pc:spChg chg="mod">
          <ac:chgData name="Fuchedzhy Valentyna" userId="8ba483c4-aa65-4e5b-8c89-65bed040dfcb" providerId="ADAL" clId="{C6D3350A-85FE-4C96-80B9-91D730B58BAD}" dt="2023-04-14T10:57:56.174" v="1915" actId="6549"/>
          <ac:spMkLst>
            <pc:docMk/>
            <pc:sldMk cId="2365532773" sldId="2001"/>
            <ac:spMk id="22" creationId="{0CF6BE2D-86E5-4D5E-B641-B9BA333FDA01}"/>
          </ac:spMkLst>
        </pc:spChg>
      </pc:sldChg>
      <pc:sldChg chg="del">
        <pc:chgData name="Fuchedzhy Valentyna" userId="8ba483c4-aa65-4e5b-8c89-65bed040dfcb" providerId="ADAL" clId="{C6D3350A-85FE-4C96-80B9-91D730B58BAD}" dt="2023-04-14T08:10:30.820" v="959" actId="2696"/>
        <pc:sldMkLst>
          <pc:docMk/>
          <pc:sldMk cId="971113894" sldId="2300"/>
        </pc:sldMkLst>
      </pc:sldChg>
      <pc:sldChg chg="add del">
        <pc:chgData name="Fuchedzhy Valentyna" userId="8ba483c4-aa65-4e5b-8c89-65bed040dfcb" providerId="ADAL" clId="{C6D3350A-85FE-4C96-80B9-91D730B58BAD}" dt="2023-04-19T14:20:09.674" v="3960" actId="47"/>
        <pc:sldMkLst>
          <pc:docMk/>
          <pc:sldMk cId="1877882594" sldId="2300"/>
        </pc:sldMkLst>
      </pc:sldChg>
      <pc:sldChg chg="addSp delSp modSp mod">
        <pc:chgData name="Fuchedzhy Valentyna" userId="8ba483c4-aa65-4e5b-8c89-65bed040dfcb" providerId="ADAL" clId="{C6D3350A-85FE-4C96-80B9-91D730B58BAD}" dt="2023-04-18T09:48:40.847" v="1963" actId="22"/>
        <pc:sldMkLst>
          <pc:docMk/>
          <pc:sldMk cId="2939874200" sldId="9271"/>
        </pc:sldMkLst>
        <pc:spChg chg="add mod">
          <ac:chgData name="Fuchedzhy Valentyna" userId="8ba483c4-aa65-4e5b-8c89-65bed040dfcb" providerId="ADAL" clId="{C6D3350A-85FE-4C96-80B9-91D730B58BAD}" dt="2023-04-14T07:04:59.424" v="628" actId="1076"/>
          <ac:spMkLst>
            <pc:docMk/>
            <pc:sldMk cId="2939874200" sldId="9271"/>
            <ac:spMk id="3" creationId="{2766CA14-56A1-EFC6-D189-15C616E8B0E8}"/>
          </ac:spMkLst>
        </pc:spChg>
        <pc:spChg chg="add del">
          <ac:chgData name="Fuchedzhy Valentyna" userId="8ba483c4-aa65-4e5b-8c89-65bed040dfcb" providerId="ADAL" clId="{C6D3350A-85FE-4C96-80B9-91D730B58BAD}" dt="2023-04-18T09:48:40.847" v="1963" actId="22"/>
          <ac:spMkLst>
            <pc:docMk/>
            <pc:sldMk cId="2939874200" sldId="9271"/>
            <ac:spMk id="51" creationId="{4A071F3B-5765-53C1-68A9-9FB8D6A28B48}"/>
          </ac:spMkLst>
        </pc:spChg>
        <pc:spChg chg="mod">
          <ac:chgData name="Fuchedzhy Valentyna" userId="8ba483c4-aa65-4e5b-8c89-65bed040dfcb" providerId="ADAL" clId="{C6D3350A-85FE-4C96-80B9-91D730B58BAD}" dt="2023-04-14T07:05:14.632" v="630" actId="1076"/>
          <ac:spMkLst>
            <pc:docMk/>
            <pc:sldMk cId="2939874200" sldId="9271"/>
            <ac:spMk id="54" creationId="{B023B91B-BF45-47C5-9B88-16A566415417}"/>
          </ac:spMkLst>
        </pc:spChg>
        <pc:spChg chg="mod">
          <ac:chgData name="Fuchedzhy Valentyna" userId="8ba483c4-aa65-4e5b-8c89-65bed040dfcb" providerId="ADAL" clId="{C6D3350A-85FE-4C96-80B9-91D730B58BAD}" dt="2023-04-14T07:04:47.855" v="625" actId="1076"/>
          <ac:spMkLst>
            <pc:docMk/>
            <pc:sldMk cId="2939874200" sldId="9271"/>
            <ac:spMk id="60" creationId="{E974F3AD-572C-4A11-A03B-DA87DAA945FB}"/>
          </ac:spMkLst>
        </pc:spChg>
      </pc:sldChg>
      <pc:sldChg chg="del">
        <pc:chgData name="Fuchedzhy Valentyna" userId="8ba483c4-aa65-4e5b-8c89-65bed040dfcb" providerId="ADAL" clId="{C6D3350A-85FE-4C96-80B9-91D730B58BAD}" dt="2023-04-14T08:10:30.820" v="959" actId="2696"/>
        <pc:sldMkLst>
          <pc:docMk/>
          <pc:sldMk cId="2419256742" sldId="9288"/>
        </pc:sldMkLst>
      </pc:sldChg>
      <pc:sldChg chg="add del">
        <pc:chgData name="Fuchedzhy Valentyna" userId="8ba483c4-aa65-4e5b-8c89-65bed040dfcb" providerId="ADAL" clId="{C6D3350A-85FE-4C96-80B9-91D730B58BAD}" dt="2023-04-19T14:20:10.314" v="3961" actId="47"/>
        <pc:sldMkLst>
          <pc:docMk/>
          <pc:sldMk cId="2726449192" sldId="9288"/>
        </pc:sldMkLst>
      </pc:sldChg>
      <pc:sldChg chg="add del">
        <pc:chgData name="Fuchedzhy Valentyna" userId="8ba483c4-aa65-4e5b-8c89-65bed040dfcb" providerId="ADAL" clId="{C6D3350A-85FE-4C96-80B9-91D730B58BAD}" dt="2023-04-19T14:20:11.704" v="3963" actId="47"/>
        <pc:sldMkLst>
          <pc:docMk/>
          <pc:sldMk cId="12262790" sldId="9321"/>
        </pc:sldMkLst>
      </pc:sldChg>
      <pc:sldChg chg="del">
        <pc:chgData name="Fuchedzhy Valentyna" userId="8ba483c4-aa65-4e5b-8c89-65bed040dfcb" providerId="ADAL" clId="{C6D3350A-85FE-4C96-80B9-91D730B58BAD}" dt="2023-04-14T08:10:30.820" v="959" actId="2696"/>
        <pc:sldMkLst>
          <pc:docMk/>
          <pc:sldMk cId="1154791744" sldId="9321"/>
        </pc:sldMkLst>
      </pc:sldChg>
      <pc:sldChg chg="addSp delSp modSp add mod delAnim modAnim modNotesTx">
        <pc:chgData name="Fuchedzhy Valentyna" userId="8ba483c4-aa65-4e5b-8c89-65bed040dfcb" providerId="ADAL" clId="{C6D3350A-85FE-4C96-80B9-91D730B58BAD}" dt="2023-05-22T17:08:56.917" v="8894" actId="1076"/>
        <pc:sldMkLst>
          <pc:docMk/>
          <pc:sldMk cId="2371606139" sldId="2145705422"/>
        </pc:sldMkLst>
        <pc:spChg chg="mod">
          <ac:chgData name="Fuchedzhy Valentyna" userId="8ba483c4-aa65-4e5b-8c89-65bed040dfcb" providerId="ADAL" clId="{C6D3350A-85FE-4C96-80B9-91D730B58BAD}" dt="2023-05-22T17:08:56.917" v="8894" actId="1076"/>
          <ac:spMkLst>
            <pc:docMk/>
            <pc:sldMk cId="2371606139" sldId="2145705422"/>
            <ac:spMk id="2" creationId="{09BF8F52-EC10-43E4-B7B8-ACDAC31197E2}"/>
          </ac:spMkLst>
        </pc:spChg>
        <pc:spChg chg="add mod">
          <ac:chgData name="Fuchedzhy Valentyna" userId="8ba483c4-aa65-4e5b-8c89-65bed040dfcb" providerId="ADAL" clId="{C6D3350A-85FE-4C96-80B9-91D730B58BAD}" dt="2023-05-22T15:42:28.141" v="8836"/>
          <ac:spMkLst>
            <pc:docMk/>
            <pc:sldMk cId="2371606139" sldId="2145705422"/>
            <ac:spMk id="3" creationId="{E544A023-0172-E05D-86CF-D628A996FD6F}"/>
          </ac:spMkLst>
        </pc:spChg>
        <pc:spChg chg="add mod">
          <ac:chgData name="Fuchedzhy Valentyna" userId="8ba483c4-aa65-4e5b-8c89-65bed040dfcb" providerId="ADAL" clId="{C6D3350A-85FE-4C96-80B9-91D730B58BAD}" dt="2023-05-22T15:43:33.074" v="8848" actId="1076"/>
          <ac:spMkLst>
            <pc:docMk/>
            <pc:sldMk cId="2371606139" sldId="2145705422"/>
            <ac:spMk id="5" creationId="{6BAFE661-047E-00FE-E209-BA08AD5C835A}"/>
          </ac:spMkLst>
        </pc:spChg>
        <pc:graphicFrameChg chg="mod">
          <ac:chgData name="Fuchedzhy Valentyna" userId="8ba483c4-aa65-4e5b-8c89-65bed040dfcb" providerId="ADAL" clId="{C6D3350A-85FE-4C96-80B9-91D730B58BAD}" dt="2023-05-22T17:08:24.680" v="8890" actId="1076"/>
          <ac:graphicFrameMkLst>
            <pc:docMk/>
            <pc:sldMk cId="2371606139" sldId="2145705422"/>
            <ac:graphicFrameMk id="10" creationId="{AC44BB3B-9C34-4584-B55A-9C915B7EC8D1}"/>
          </ac:graphicFrameMkLst>
        </pc:graphicFrameChg>
        <pc:picChg chg="del mod">
          <ac:chgData name="Fuchedzhy Valentyna" userId="8ba483c4-aa65-4e5b-8c89-65bed040dfcb" providerId="ADAL" clId="{C6D3350A-85FE-4C96-80B9-91D730B58BAD}" dt="2023-05-22T15:41:40.544" v="8828" actId="478"/>
          <ac:picMkLst>
            <pc:docMk/>
            <pc:sldMk cId="2371606139" sldId="2145705422"/>
            <ac:picMk id="7" creationId="{A81BB3B3-4B0E-4B46-90B9-41FD567DC373}"/>
          </ac:picMkLst>
        </pc:picChg>
        <pc:picChg chg="add del mod">
          <ac:chgData name="Fuchedzhy Valentyna" userId="8ba483c4-aa65-4e5b-8c89-65bed040dfcb" providerId="ADAL" clId="{C6D3350A-85FE-4C96-80B9-91D730B58BAD}" dt="2023-05-22T15:41:37.891" v="8827"/>
          <ac:picMkLst>
            <pc:docMk/>
            <pc:sldMk cId="2371606139" sldId="2145705422"/>
            <ac:picMk id="1026" creationId="{3F89D150-E10E-0C2E-E43A-6EA9A632F44C}"/>
          </ac:picMkLst>
        </pc:picChg>
        <pc:picChg chg="add mod">
          <ac:chgData name="Fuchedzhy Valentyna" userId="8ba483c4-aa65-4e5b-8c89-65bed040dfcb" providerId="ADAL" clId="{C6D3350A-85FE-4C96-80B9-91D730B58BAD}" dt="2023-05-22T17:08:42.956" v="8893" actId="1076"/>
          <ac:picMkLst>
            <pc:docMk/>
            <pc:sldMk cId="2371606139" sldId="2145705422"/>
            <ac:picMk id="1028" creationId="{4B425AFF-D659-7CB4-661C-89218007DB76}"/>
          </ac:picMkLst>
        </pc:picChg>
      </pc:sldChg>
      <pc:sldChg chg="addSp delSp modSp add del mod delAnim">
        <pc:chgData name="Fuchedzhy Valentyna" userId="8ba483c4-aa65-4e5b-8c89-65bed040dfcb" providerId="ADAL" clId="{C6D3350A-85FE-4C96-80B9-91D730B58BAD}" dt="2023-05-22T08:47:46.029" v="8366" actId="47"/>
        <pc:sldMkLst>
          <pc:docMk/>
          <pc:sldMk cId="2185424187" sldId="2145705427"/>
        </pc:sldMkLst>
        <pc:spChg chg="mod">
          <ac:chgData name="Fuchedzhy Valentyna" userId="8ba483c4-aa65-4e5b-8c89-65bed040dfcb" providerId="ADAL" clId="{C6D3350A-85FE-4C96-80B9-91D730B58BAD}" dt="2023-05-22T08:44:53.401" v="8349" actId="20577"/>
          <ac:spMkLst>
            <pc:docMk/>
            <pc:sldMk cId="2185424187" sldId="2145705427"/>
            <ac:spMk id="10" creationId="{D51BB156-7DB6-415F-ABB5-271E6919A467}"/>
          </ac:spMkLst>
        </pc:spChg>
        <pc:picChg chg="del mod">
          <ac:chgData name="Fuchedzhy Valentyna" userId="8ba483c4-aa65-4e5b-8c89-65bed040dfcb" providerId="ADAL" clId="{C6D3350A-85FE-4C96-80B9-91D730B58BAD}" dt="2023-05-22T08:44:10.509" v="8319" actId="478"/>
          <ac:picMkLst>
            <pc:docMk/>
            <pc:sldMk cId="2185424187" sldId="2145705427"/>
            <ac:picMk id="5" creationId="{FA46D722-7E3C-4A11-A128-507A4965E042}"/>
          </ac:picMkLst>
        </pc:picChg>
        <pc:picChg chg="add mod">
          <ac:chgData name="Fuchedzhy Valentyna" userId="8ba483c4-aa65-4e5b-8c89-65bed040dfcb" providerId="ADAL" clId="{C6D3350A-85FE-4C96-80B9-91D730B58BAD}" dt="2023-05-22T08:44:26.011" v="8322" actId="1076"/>
          <ac:picMkLst>
            <pc:docMk/>
            <pc:sldMk cId="2185424187" sldId="2145705427"/>
            <ac:picMk id="1026" creationId="{29A35055-6012-C55D-A5D1-ED9030FC3EB0}"/>
          </ac:picMkLst>
        </pc:picChg>
      </pc:sldChg>
      <pc:sldChg chg="del">
        <pc:chgData name="Fuchedzhy Valentyna" userId="8ba483c4-aa65-4e5b-8c89-65bed040dfcb" providerId="ADAL" clId="{C6D3350A-85FE-4C96-80B9-91D730B58BAD}" dt="2023-04-19T14:20:17.215" v="3967" actId="47"/>
        <pc:sldMkLst>
          <pc:docMk/>
          <pc:sldMk cId="1549080338" sldId="2145705584"/>
        </pc:sldMkLst>
      </pc:sldChg>
      <pc:sldChg chg="modSp mod">
        <pc:chgData name="Fuchedzhy Valentyna" userId="8ba483c4-aa65-4e5b-8c89-65bed040dfcb" providerId="ADAL" clId="{C6D3350A-85FE-4C96-80B9-91D730B58BAD}" dt="2023-04-14T07:35:29.258" v="956" actId="255"/>
        <pc:sldMkLst>
          <pc:docMk/>
          <pc:sldMk cId="2418047032" sldId="2145705584"/>
        </pc:sldMkLst>
        <pc:spChg chg="mod">
          <ac:chgData name="Fuchedzhy Valentyna" userId="8ba483c4-aa65-4e5b-8c89-65bed040dfcb" providerId="ADAL" clId="{C6D3350A-85FE-4C96-80B9-91D730B58BAD}" dt="2023-04-14T07:05:40.059" v="634" actId="20577"/>
          <ac:spMkLst>
            <pc:docMk/>
            <pc:sldMk cId="2418047032" sldId="2145705584"/>
            <ac:spMk id="39" creationId="{B0FF66BB-6545-4BCC-AA9F-085D98EF8124}"/>
          </ac:spMkLst>
        </pc:spChg>
        <pc:spChg chg="mod">
          <ac:chgData name="Fuchedzhy Valentyna" userId="8ba483c4-aa65-4e5b-8c89-65bed040dfcb" providerId="ADAL" clId="{C6D3350A-85FE-4C96-80B9-91D730B58BAD}" dt="2023-04-14T07:15:48.229" v="681" actId="6549"/>
          <ac:spMkLst>
            <pc:docMk/>
            <pc:sldMk cId="2418047032" sldId="2145705584"/>
            <ac:spMk id="41" creationId="{233FBC26-E51E-4F18-B711-1B13CA13FB4B}"/>
          </ac:spMkLst>
        </pc:spChg>
        <pc:spChg chg="mod">
          <ac:chgData name="Fuchedzhy Valentyna" userId="8ba483c4-aa65-4e5b-8c89-65bed040dfcb" providerId="ADAL" clId="{C6D3350A-85FE-4C96-80B9-91D730B58BAD}" dt="2023-04-14T07:05:50.394" v="646" actId="20577"/>
          <ac:spMkLst>
            <pc:docMk/>
            <pc:sldMk cId="2418047032" sldId="2145705584"/>
            <ac:spMk id="47" creationId="{36E84F09-5C7B-4824-9CC8-0E9CA8E9A4BD}"/>
          </ac:spMkLst>
        </pc:spChg>
        <pc:spChg chg="mod">
          <ac:chgData name="Fuchedzhy Valentyna" userId="8ba483c4-aa65-4e5b-8c89-65bed040dfcb" providerId="ADAL" clId="{C6D3350A-85FE-4C96-80B9-91D730B58BAD}" dt="2023-04-14T07:21:53.689" v="739" actId="20577"/>
          <ac:spMkLst>
            <pc:docMk/>
            <pc:sldMk cId="2418047032" sldId="2145705584"/>
            <ac:spMk id="59" creationId="{04130FE8-2F13-41D2-89A5-2488F397DD56}"/>
          </ac:spMkLst>
        </pc:spChg>
        <pc:spChg chg="mod">
          <ac:chgData name="Fuchedzhy Valentyna" userId="8ba483c4-aa65-4e5b-8c89-65bed040dfcb" providerId="ADAL" clId="{C6D3350A-85FE-4C96-80B9-91D730B58BAD}" dt="2023-04-14T07:16:11.573" v="692" actId="20577"/>
          <ac:spMkLst>
            <pc:docMk/>
            <pc:sldMk cId="2418047032" sldId="2145705584"/>
            <ac:spMk id="62" creationId="{57124FDE-7E50-472E-AAA4-27DAD0DD8D9C}"/>
          </ac:spMkLst>
        </pc:spChg>
        <pc:spChg chg="mod">
          <ac:chgData name="Fuchedzhy Valentyna" userId="8ba483c4-aa65-4e5b-8c89-65bed040dfcb" providerId="ADAL" clId="{C6D3350A-85FE-4C96-80B9-91D730B58BAD}" dt="2023-04-14T07:21:12.334" v="698" actId="20577"/>
          <ac:spMkLst>
            <pc:docMk/>
            <pc:sldMk cId="2418047032" sldId="2145705584"/>
            <ac:spMk id="65" creationId="{D3442FAD-A0C0-457C-AE49-137AB137C66E}"/>
          </ac:spMkLst>
        </pc:spChg>
        <pc:spChg chg="mod">
          <ac:chgData name="Fuchedzhy Valentyna" userId="8ba483c4-aa65-4e5b-8c89-65bed040dfcb" providerId="ADAL" clId="{C6D3350A-85FE-4C96-80B9-91D730B58BAD}" dt="2023-04-14T07:22:04.310" v="749" actId="20577"/>
          <ac:spMkLst>
            <pc:docMk/>
            <pc:sldMk cId="2418047032" sldId="2145705584"/>
            <ac:spMk id="68" creationId="{88EF407E-C50B-4566-A767-09C9B9DE31E0}"/>
          </ac:spMkLst>
        </pc:spChg>
        <pc:spChg chg="mod">
          <ac:chgData name="Fuchedzhy Valentyna" userId="8ba483c4-aa65-4e5b-8c89-65bed040dfcb" providerId="ADAL" clId="{C6D3350A-85FE-4C96-80B9-91D730B58BAD}" dt="2023-04-14T07:22:48.284" v="773" actId="20577"/>
          <ac:spMkLst>
            <pc:docMk/>
            <pc:sldMk cId="2418047032" sldId="2145705584"/>
            <ac:spMk id="71" creationId="{FC4B0EE3-0397-49F0-BD9D-162B21691AC5}"/>
          </ac:spMkLst>
        </pc:spChg>
        <pc:spChg chg="mod">
          <ac:chgData name="Fuchedzhy Valentyna" userId="8ba483c4-aa65-4e5b-8c89-65bed040dfcb" providerId="ADAL" clId="{C6D3350A-85FE-4C96-80B9-91D730B58BAD}" dt="2023-04-14T07:35:29.258" v="956" actId="255"/>
          <ac:spMkLst>
            <pc:docMk/>
            <pc:sldMk cId="2418047032" sldId="2145705584"/>
            <ac:spMk id="153" creationId="{052531EB-547B-44F7-9A1C-F16A83B6943E}"/>
          </ac:spMkLst>
        </pc:spChg>
        <pc:spChg chg="mod">
          <ac:chgData name="Fuchedzhy Valentyna" userId="8ba483c4-aa65-4e5b-8c89-65bed040dfcb" providerId="ADAL" clId="{C6D3350A-85FE-4C96-80B9-91D730B58BAD}" dt="2023-04-14T07:23:26.515" v="791" actId="20577"/>
          <ac:spMkLst>
            <pc:docMk/>
            <pc:sldMk cId="2418047032" sldId="2145705584"/>
            <ac:spMk id="155" creationId="{3B3AAE63-FE94-4593-830C-EA0526DF37C6}"/>
          </ac:spMkLst>
        </pc:spChg>
        <pc:spChg chg="mod">
          <ac:chgData name="Fuchedzhy Valentyna" userId="8ba483c4-aa65-4e5b-8c89-65bed040dfcb" providerId="ADAL" clId="{C6D3350A-85FE-4C96-80B9-91D730B58BAD}" dt="2023-04-14T07:25:02.648" v="801" actId="6549"/>
          <ac:spMkLst>
            <pc:docMk/>
            <pc:sldMk cId="2418047032" sldId="2145705584"/>
            <ac:spMk id="156" creationId="{7DAEA340-CF5C-41F3-BBD8-76FB19E72658}"/>
          </ac:spMkLst>
        </pc:spChg>
        <pc:spChg chg="mod">
          <ac:chgData name="Fuchedzhy Valentyna" userId="8ba483c4-aa65-4e5b-8c89-65bed040dfcb" providerId="ADAL" clId="{C6D3350A-85FE-4C96-80B9-91D730B58BAD}" dt="2023-04-14T07:34:40.082" v="939" actId="20577"/>
          <ac:spMkLst>
            <pc:docMk/>
            <pc:sldMk cId="2418047032" sldId="2145705584"/>
            <ac:spMk id="159" creationId="{48E50A78-32CB-4BB6-B5AE-FF1B94C5DAEA}"/>
          </ac:spMkLst>
        </pc:spChg>
        <pc:spChg chg="mod">
          <ac:chgData name="Fuchedzhy Valentyna" userId="8ba483c4-aa65-4e5b-8c89-65bed040dfcb" providerId="ADAL" clId="{C6D3350A-85FE-4C96-80B9-91D730B58BAD}" dt="2023-04-14T07:32:59.485" v="911" actId="20577"/>
          <ac:spMkLst>
            <pc:docMk/>
            <pc:sldMk cId="2418047032" sldId="2145705584"/>
            <ac:spMk id="160" creationId="{799618E5-48A9-423D-873C-DC7EC83152DD}"/>
          </ac:spMkLst>
        </pc:spChg>
        <pc:spChg chg="mod">
          <ac:chgData name="Fuchedzhy Valentyna" userId="8ba483c4-aa65-4e5b-8c89-65bed040dfcb" providerId="ADAL" clId="{C6D3350A-85FE-4C96-80B9-91D730B58BAD}" dt="2023-04-14T07:31:56.006" v="882" actId="20577"/>
          <ac:spMkLst>
            <pc:docMk/>
            <pc:sldMk cId="2418047032" sldId="2145705584"/>
            <ac:spMk id="162" creationId="{A87EE9F4-E5E2-43FC-AA43-E9219E48442C}"/>
          </ac:spMkLst>
        </pc:spChg>
        <pc:spChg chg="mod">
          <ac:chgData name="Fuchedzhy Valentyna" userId="8ba483c4-aa65-4e5b-8c89-65bed040dfcb" providerId="ADAL" clId="{C6D3350A-85FE-4C96-80B9-91D730B58BAD}" dt="2023-04-14T07:30:09.421" v="851" actId="255"/>
          <ac:spMkLst>
            <pc:docMk/>
            <pc:sldMk cId="2418047032" sldId="2145705584"/>
            <ac:spMk id="163" creationId="{D85671F5-2483-4D6F-9191-FE7129BAAE60}"/>
          </ac:spMkLst>
        </pc:spChg>
        <pc:spChg chg="mod">
          <ac:chgData name="Fuchedzhy Valentyna" userId="8ba483c4-aa65-4e5b-8c89-65bed040dfcb" providerId="ADAL" clId="{C6D3350A-85FE-4C96-80B9-91D730B58BAD}" dt="2023-04-14T07:29:33.993" v="822" actId="20577"/>
          <ac:spMkLst>
            <pc:docMk/>
            <pc:sldMk cId="2418047032" sldId="2145705584"/>
            <ac:spMk id="164" creationId="{B8330E10-031D-40E1-920E-72D5291C770F}"/>
          </ac:spMkLst>
        </pc:spChg>
        <pc:spChg chg="mod">
          <ac:chgData name="Fuchedzhy Valentyna" userId="8ba483c4-aa65-4e5b-8c89-65bed040dfcb" providerId="ADAL" clId="{C6D3350A-85FE-4C96-80B9-91D730B58BAD}" dt="2023-04-14T07:29:43.658" v="829" actId="20577"/>
          <ac:spMkLst>
            <pc:docMk/>
            <pc:sldMk cId="2418047032" sldId="2145705584"/>
            <ac:spMk id="171" creationId="{931BB906-926A-42CE-A74C-D279D6C25B6B}"/>
          </ac:spMkLst>
        </pc:spChg>
        <pc:spChg chg="mod">
          <ac:chgData name="Fuchedzhy Valentyna" userId="8ba483c4-aa65-4e5b-8c89-65bed040dfcb" providerId="ADAL" clId="{C6D3350A-85FE-4C96-80B9-91D730B58BAD}" dt="2023-04-14T07:30:45.307" v="871" actId="255"/>
          <ac:spMkLst>
            <pc:docMk/>
            <pc:sldMk cId="2418047032" sldId="2145705584"/>
            <ac:spMk id="172" creationId="{6A55472E-2157-4A93-B806-EE18971AB86D}"/>
          </ac:spMkLst>
        </pc:spChg>
      </pc:sldChg>
      <pc:sldChg chg="addSp modSp mod">
        <pc:chgData name="Fuchedzhy Valentyna" userId="8ba483c4-aa65-4e5b-8c89-65bed040dfcb" providerId="ADAL" clId="{C6D3350A-85FE-4C96-80B9-91D730B58BAD}" dt="2023-04-14T09:23:30.339" v="1585" actId="1076"/>
        <pc:sldMkLst>
          <pc:docMk/>
          <pc:sldMk cId="1096096892" sldId="2145705662"/>
        </pc:sldMkLst>
        <pc:spChg chg="add mod ord">
          <ac:chgData name="Fuchedzhy Valentyna" userId="8ba483c4-aa65-4e5b-8c89-65bed040dfcb" providerId="ADAL" clId="{C6D3350A-85FE-4C96-80B9-91D730B58BAD}" dt="2023-04-14T09:23:30.339" v="1585" actId="1076"/>
          <ac:spMkLst>
            <pc:docMk/>
            <pc:sldMk cId="1096096892" sldId="2145705662"/>
            <ac:spMk id="2" creationId="{3BDFC599-3865-8F3B-67ED-479F46DBE5E8}"/>
          </ac:spMkLst>
        </pc:spChg>
        <pc:spChg chg="add mod ord">
          <ac:chgData name="Fuchedzhy Valentyna" userId="8ba483c4-aa65-4e5b-8c89-65bed040dfcb" providerId="ADAL" clId="{C6D3350A-85FE-4C96-80B9-91D730B58BAD}" dt="2023-04-14T09:23:10.713" v="1583" actId="167"/>
          <ac:spMkLst>
            <pc:docMk/>
            <pc:sldMk cId="1096096892" sldId="2145705662"/>
            <ac:spMk id="5" creationId="{8D7B1DAD-C054-060F-6229-24D5BFA3A121}"/>
          </ac:spMkLst>
        </pc:spChg>
      </pc:sldChg>
      <pc:sldChg chg="addSp delSp modSp add del mod ord modNotesTx">
        <pc:chgData name="Fuchedzhy Valentyna" userId="8ba483c4-aa65-4e5b-8c89-65bed040dfcb" providerId="ADAL" clId="{C6D3350A-85FE-4C96-80B9-91D730B58BAD}" dt="2023-05-22T17:04:26.533" v="8864" actId="47"/>
        <pc:sldMkLst>
          <pc:docMk/>
          <pc:sldMk cId="3318218856" sldId="2145705663"/>
        </pc:sldMkLst>
        <pc:spChg chg="add mod ord">
          <ac:chgData name="Fuchedzhy Valentyna" userId="8ba483c4-aa65-4e5b-8c89-65bed040dfcb" providerId="ADAL" clId="{C6D3350A-85FE-4C96-80B9-91D730B58BAD}" dt="2023-05-17T05:56:53.257" v="8258" actId="207"/>
          <ac:spMkLst>
            <pc:docMk/>
            <pc:sldMk cId="3318218856" sldId="2145705663"/>
            <ac:spMk id="7" creationId="{C54CEFC1-8568-76E8-FF75-C41421CCAB9A}"/>
          </ac:spMkLst>
        </pc:spChg>
        <pc:spChg chg="add mod">
          <ac:chgData name="Fuchedzhy Valentyna" userId="8ba483c4-aa65-4e5b-8c89-65bed040dfcb" providerId="ADAL" clId="{C6D3350A-85FE-4C96-80B9-91D730B58BAD}" dt="2023-05-09T14:49:46.956" v="8023" actId="1076"/>
          <ac:spMkLst>
            <pc:docMk/>
            <pc:sldMk cId="3318218856" sldId="2145705663"/>
            <ac:spMk id="8" creationId="{14BDDF9B-F17F-DA43-4EB3-63F81CD21FC3}"/>
          </ac:spMkLst>
        </pc:spChg>
        <pc:spChg chg="add mod">
          <ac:chgData name="Fuchedzhy Valentyna" userId="8ba483c4-aa65-4e5b-8c89-65bed040dfcb" providerId="ADAL" clId="{C6D3350A-85FE-4C96-80B9-91D730B58BAD}" dt="2023-05-09T08:44:41.324" v="7141" actId="207"/>
          <ac:spMkLst>
            <pc:docMk/>
            <pc:sldMk cId="3318218856" sldId="2145705663"/>
            <ac:spMk id="9" creationId="{A6D04B2F-0922-32B1-8D24-AE60F97CA371}"/>
          </ac:spMkLst>
        </pc:spChg>
        <pc:picChg chg="mod">
          <ac:chgData name="Fuchedzhy Valentyna" userId="8ba483c4-aa65-4e5b-8c89-65bed040dfcb" providerId="ADAL" clId="{C6D3350A-85FE-4C96-80B9-91D730B58BAD}" dt="2023-05-17T05:56:54.340" v="8259" actId="1076"/>
          <ac:picMkLst>
            <pc:docMk/>
            <pc:sldMk cId="3318218856" sldId="2145705663"/>
            <ac:picMk id="6" creationId="{748784C1-A911-054C-B958-580BDA9A6D07}"/>
          </ac:picMkLst>
        </pc:picChg>
        <pc:picChg chg="add del mod">
          <ac:chgData name="Fuchedzhy Valentyna" userId="8ba483c4-aa65-4e5b-8c89-65bed040dfcb" providerId="ADAL" clId="{C6D3350A-85FE-4C96-80B9-91D730B58BAD}" dt="2023-05-09T09:00:16.760" v="7567" actId="478"/>
          <ac:picMkLst>
            <pc:docMk/>
            <pc:sldMk cId="3318218856" sldId="2145705663"/>
            <ac:picMk id="10" creationId="{8728615D-43E9-6017-1C1D-79DEB06418C5}"/>
          </ac:picMkLst>
        </pc:picChg>
        <pc:picChg chg="add del mod modCrop">
          <ac:chgData name="Fuchedzhy Valentyna" userId="8ba483c4-aa65-4e5b-8c89-65bed040dfcb" providerId="ADAL" clId="{C6D3350A-85FE-4C96-80B9-91D730B58BAD}" dt="2023-05-09T08:54:16.589" v="7222" actId="478"/>
          <ac:picMkLst>
            <pc:docMk/>
            <pc:sldMk cId="3318218856" sldId="2145705663"/>
            <ac:picMk id="11" creationId="{23359BA6-C72C-025E-917F-6BD83071219E}"/>
          </ac:picMkLst>
        </pc:picChg>
        <pc:picChg chg="add mod">
          <ac:chgData name="Fuchedzhy Valentyna" userId="8ba483c4-aa65-4e5b-8c89-65bed040dfcb" providerId="ADAL" clId="{C6D3350A-85FE-4C96-80B9-91D730B58BAD}" dt="2023-05-15T09:27:46.098" v="8154" actId="14100"/>
          <ac:picMkLst>
            <pc:docMk/>
            <pc:sldMk cId="3318218856" sldId="2145705663"/>
            <ac:picMk id="12" creationId="{61EAF6BE-F68E-25C4-1239-67B4088E367B}"/>
          </ac:picMkLst>
        </pc:picChg>
        <pc:picChg chg="add mod">
          <ac:chgData name="Fuchedzhy Valentyna" userId="8ba483c4-aa65-4e5b-8c89-65bed040dfcb" providerId="ADAL" clId="{C6D3350A-85FE-4C96-80B9-91D730B58BAD}" dt="2023-05-15T09:27:57.161" v="8156" actId="1076"/>
          <ac:picMkLst>
            <pc:docMk/>
            <pc:sldMk cId="3318218856" sldId="2145705663"/>
            <ac:picMk id="13" creationId="{C72C4F98-C70E-2943-BCF8-8DCBF502BC35}"/>
          </ac:picMkLst>
        </pc:picChg>
        <pc:picChg chg="add mod">
          <ac:chgData name="Fuchedzhy Valentyna" userId="8ba483c4-aa65-4e5b-8c89-65bed040dfcb" providerId="ADAL" clId="{C6D3350A-85FE-4C96-80B9-91D730B58BAD}" dt="2023-05-09T08:53:50.773" v="7221" actId="1076"/>
          <ac:picMkLst>
            <pc:docMk/>
            <pc:sldMk cId="3318218856" sldId="2145705663"/>
            <ac:picMk id="14" creationId="{F925D6CC-43F9-37A4-B6FC-7541A1BB62B9}"/>
          </ac:picMkLst>
        </pc:picChg>
        <pc:picChg chg="add mod">
          <ac:chgData name="Fuchedzhy Valentyna" userId="8ba483c4-aa65-4e5b-8c89-65bed040dfcb" providerId="ADAL" clId="{C6D3350A-85FE-4C96-80B9-91D730B58BAD}" dt="2023-05-15T09:27:32.094" v="8152" actId="1076"/>
          <ac:picMkLst>
            <pc:docMk/>
            <pc:sldMk cId="3318218856" sldId="2145705663"/>
            <ac:picMk id="15" creationId="{2365FFC8-3CE7-E972-F236-DA58668C1678}"/>
          </ac:picMkLst>
        </pc:picChg>
        <pc:picChg chg="add mod">
          <ac:chgData name="Fuchedzhy Valentyna" userId="8ba483c4-aa65-4e5b-8c89-65bed040dfcb" providerId="ADAL" clId="{C6D3350A-85FE-4C96-80B9-91D730B58BAD}" dt="2023-05-17T05:57:11.411" v="8261" actId="1076"/>
          <ac:picMkLst>
            <pc:docMk/>
            <pc:sldMk cId="3318218856" sldId="2145705663"/>
            <ac:picMk id="1026" creationId="{8DB5E588-94E2-2883-3A28-0F990396F808}"/>
          </ac:picMkLst>
        </pc:picChg>
        <pc:picChg chg="add del mod">
          <ac:chgData name="Fuchedzhy Valentyna" userId="8ba483c4-aa65-4e5b-8c89-65bed040dfcb" providerId="ADAL" clId="{C6D3350A-85FE-4C96-80B9-91D730B58BAD}" dt="2023-05-09T08:48:19.117" v="7186"/>
          <ac:picMkLst>
            <pc:docMk/>
            <pc:sldMk cId="3318218856" sldId="2145705663"/>
            <ac:picMk id="2050" creationId="{190F135B-C8BF-06DC-B5B2-2663F9BC4EE2}"/>
          </ac:picMkLst>
        </pc:picChg>
        <pc:picChg chg="add del mod">
          <ac:chgData name="Fuchedzhy Valentyna" userId="8ba483c4-aa65-4e5b-8c89-65bed040dfcb" providerId="ADAL" clId="{C6D3350A-85FE-4C96-80B9-91D730B58BAD}" dt="2023-05-09T08:48:40.257" v="7191"/>
          <ac:picMkLst>
            <pc:docMk/>
            <pc:sldMk cId="3318218856" sldId="2145705663"/>
            <ac:picMk id="2052" creationId="{2D1737C6-B8A0-28C4-DEC6-97B725C4C59A}"/>
          </ac:picMkLst>
        </pc:picChg>
        <pc:picChg chg="add del mod">
          <ac:chgData name="Fuchedzhy Valentyna" userId="8ba483c4-aa65-4e5b-8c89-65bed040dfcb" providerId="ADAL" clId="{C6D3350A-85FE-4C96-80B9-91D730B58BAD}" dt="2023-05-09T08:52:47.738" v="7212"/>
          <ac:picMkLst>
            <pc:docMk/>
            <pc:sldMk cId="3318218856" sldId="2145705663"/>
            <ac:picMk id="2054" creationId="{07FE2324-B40F-32A2-5FEA-70E958588302}"/>
          </ac:picMkLst>
        </pc:picChg>
      </pc:sldChg>
      <pc:sldChg chg="addSp delSp modSp add mod">
        <pc:chgData name="Fuchedzhy Valentyna" userId="8ba483c4-aa65-4e5b-8c89-65bed040dfcb" providerId="ADAL" clId="{C6D3350A-85FE-4C96-80B9-91D730B58BAD}" dt="2023-04-14T11:33:40.434" v="1948" actId="478"/>
        <pc:sldMkLst>
          <pc:docMk/>
          <pc:sldMk cId="3008358980" sldId="2145705934"/>
        </pc:sldMkLst>
        <pc:spChg chg="add mod">
          <ac:chgData name="Fuchedzhy Valentyna" userId="8ba483c4-aa65-4e5b-8c89-65bed040dfcb" providerId="ADAL" clId="{C6D3350A-85FE-4C96-80B9-91D730B58BAD}" dt="2023-04-14T11:33:03.702" v="1947" actId="20577"/>
          <ac:spMkLst>
            <pc:docMk/>
            <pc:sldMk cId="3008358980" sldId="2145705934"/>
            <ac:spMk id="6" creationId="{88FEC73C-C1D5-A7EC-E7E0-69148E9ACEA3}"/>
          </ac:spMkLst>
        </pc:spChg>
        <pc:spChg chg="del">
          <ac:chgData name="Fuchedzhy Valentyna" userId="8ba483c4-aa65-4e5b-8c89-65bed040dfcb" providerId="ADAL" clId="{C6D3350A-85FE-4C96-80B9-91D730B58BAD}" dt="2023-04-14T09:02:11.655" v="1406" actId="478"/>
          <ac:spMkLst>
            <pc:docMk/>
            <pc:sldMk cId="3008358980" sldId="2145705934"/>
            <ac:spMk id="10" creationId="{68E64382-BE91-446D-B5A6-954773DCCE19}"/>
          </ac:spMkLst>
        </pc:spChg>
        <pc:spChg chg="del">
          <ac:chgData name="Fuchedzhy Valentyna" userId="8ba483c4-aa65-4e5b-8c89-65bed040dfcb" providerId="ADAL" clId="{C6D3350A-85FE-4C96-80B9-91D730B58BAD}" dt="2023-04-14T09:01:58.087" v="1401" actId="478"/>
          <ac:spMkLst>
            <pc:docMk/>
            <pc:sldMk cId="3008358980" sldId="2145705934"/>
            <ac:spMk id="11" creationId="{283E9E4C-26DD-48B0-A5A0-38B30AFF8D7D}"/>
          </ac:spMkLst>
        </pc:spChg>
        <pc:spChg chg="del">
          <ac:chgData name="Fuchedzhy Valentyna" userId="8ba483c4-aa65-4e5b-8c89-65bed040dfcb" providerId="ADAL" clId="{C6D3350A-85FE-4C96-80B9-91D730B58BAD}" dt="2023-04-14T09:01:51.978" v="1398" actId="478"/>
          <ac:spMkLst>
            <pc:docMk/>
            <pc:sldMk cId="3008358980" sldId="2145705934"/>
            <ac:spMk id="12" creationId="{229F02EE-38C3-4060-B591-F8AC00EBC708}"/>
          </ac:spMkLst>
        </pc:spChg>
        <pc:spChg chg="del">
          <ac:chgData name="Fuchedzhy Valentyna" userId="8ba483c4-aa65-4e5b-8c89-65bed040dfcb" providerId="ADAL" clId="{C6D3350A-85FE-4C96-80B9-91D730B58BAD}" dt="2023-04-14T09:02:00.278" v="1402" actId="478"/>
          <ac:spMkLst>
            <pc:docMk/>
            <pc:sldMk cId="3008358980" sldId="2145705934"/>
            <ac:spMk id="13" creationId="{14ED6DF7-4AF7-4051-A8CC-FCB40F3CF132}"/>
          </ac:spMkLst>
        </pc:spChg>
        <pc:spChg chg="del mod">
          <ac:chgData name="Fuchedzhy Valentyna" userId="8ba483c4-aa65-4e5b-8c89-65bed040dfcb" providerId="ADAL" clId="{C6D3350A-85FE-4C96-80B9-91D730B58BAD}" dt="2023-04-14T09:01:39.569" v="1396" actId="478"/>
          <ac:spMkLst>
            <pc:docMk/>
            <pc:sldMk cId="3008358980" sldId="2145705934"/>
            <ac:spMk id="15" creationId="{0C51F922-8029-4CB7-932E-3F6C67E691D7}"/>
          </ac:spMkLst>
        </pc:spChg>
        <pc:spChg chg="mod">
          <ac:chgData name="Fuchedzhy Valentyna" userId="8ba483c4-aa65-4e5b-8c89-65bed040dfcb" providerId="ADAL" clId="{C6D3350A-85FE-4C96-80B9-91D730B58BAD}" dt="2023-04-14T11:32:24.919" v="1927" actId="5793"/>
          <ac:spMkLst>
            <pc:docMk/>
            <pc:sldMk cId="3008358980" sldId="2145705934"/>
            <ac:spMk id="16" creationId="{AEE813D0-AB38-4B1D-9C81-649839E70F84}"/>
          </ac:spMkLst>
        </pc:spChg>
        <pc:spChg chg="del mod">
          <ac:chgData name="Fuchedzhy Valentyna" userId="8ba483c4-aa65-4e5b-8c89-65bed040dfcb" providerId="ADAL" clId="{C6D3350A-85FE-4C96-80B9-91D730B58BAD}" dt="2023-04-14T09:01:55.485" v="1400" actId="478"/>
          <ac:spMkLst>
            <pc:docMk/>
            <pc:sldMk cId="3008358980" sldId="2145705934"/>
            <ac:spMk id="17" creationId="{95B4E1B6-3181-42E3-9D12-2308774866F1}"/>
          </ac:spMkLst>
        </pc:spChg>
        <pc:spChg chg="mod">
          <ac:chgData name="Fuchedzhy Valentyna" userId="8ba483c4-aa65-4e5b-8c89-65bed040dfcb" providerId="ADAL" clId="{C6D3350A-85FE-4C96-80B9-91D730B58BAD}" dt="2023-04-14T09:13:25.161" v="1452" actId="1076"/>
          <ac:spMkLst>
            <pc:docMk/>
            <pc:sldMk cId="3008358980" sldId="2145705934"/>
            <ac:spMk id="18" creationId="{21D71F59-A065-4C00-A36C-B1158E960949}"/>
          </ac:spMkLst>
        </pc:spChg>
        <pc:spChg chg="del">
          <ac:chgData name="Fuchedzhy Valentyna" userId="8ba483c4-aa65-4e5b-8c89-65bed040dfcb" providerId="ADAL" clId="{C6D3350A-85FE-4C96-80B9-91D730B58BAD}" dt="2023-04-14T09:02:04.056" v="1403" actId="478"/>
          <ac:spMkLst>
            <pc:docMk/>
            <pc:sldMk cId="3008358980" sldId="2145705934"/>
            <ac:spMk id="22" creationId="{C3140DAF-AE7F-4C47-9B93-7EBE8A69B3B5}"/>
          </ac:spMkLst>
        </pc:spChg>
        <pc:graphicFrameChg chg="add del mod modGraphic">
          <ac:chgData name="Fuchedzhy Valentyna" userId="8ba483c4-aa65-4e5b-8c89-65bed040dfcb" providerId="ADAL" clId="{C6D3350A-85FE-4C96-80B9-91D730B58BAD}" dt="2023-04-14T11:33:40.434" v="1948" actId="478"/>
          <ac:graphicFrameMkLst>
            <pc:docMk/>
            <pc:sldMk cId="3008358980" sldId="2145705934"/>
            <ac:graphicFrameMk id="5" creationId="{86237B2B-6CE5-BB1B-157C-89E4AD43C1FD}"/>
          </ac:graphicFrameMkLst>
        </pc:graphicFrameChg>
        <pc:picChg chg="add mod">
          <ac:chgData name="Fuchedzhy Valentyna" userId="8ba483c4-aa65-4e5b-8c89-65bed040dfcb" providerId="ADAL" clId="{C6D3350A-85FE-4C96-80B9-91D730B58BAD}" dt="2023-04-14T09:13:27.993" v="1453" actId="1076"/>
          <ac:picMkLst>
            <pc:docMk/>
            <pc:sldMk cId="3008358980" sldId="2145705934"/>
            <ac:picMk id="2" creationId="{A6EFF698-1535-9CCA-A513-DDD0599A2E2A}"/>
          </ac:picMkLst>
        </pc:picChg>
        <pc:picChg chg="add del mod">
          <ac:chgData name="Fuchedzhy Valentyna" userId="8ba483c4-aa65-4e5b-8c89-65bed040dfcb" providerId="ADAL" clId="{C6D3350A-85FE-4C96-80B9-91D730B58BAD}" dt="2023-04-14T09:12:36.872" v="1441" actId="478"/>
          <ac:picMkLst>
            <pc:docMk/>
            <pc:sldMk cId="3008358980" sldId="2145705934"/>
            <ac:picMk id="3" creationId="{A6EFF698-1535-9CCA-A513-DDD0599A2E2A}"/>
          </ac:picMkLst>
        </pc:picChg>
        <pc:picChg chg="del">
          <ac:chgData name="Fuchedzhy Valentyna" userId="8ba483c4-aa65-4e5b-8c89-65bed040dfcb" providerId="ADAL" clId="{C6D3350A-85FE-4C96-80B9-91D730B58BAD}" dt="2023-04-14T09:01:47.926" v="1397" actId="478"/>
          <ac:picMkLst>
            <pc:docMk/>
            <pc:sldMk cId="3008358980" sldId="2145705934"/>
            <ac:picMk id="4" creationId="{76CCEDA3-2009-4884-8C76-FF079419A058}"/>
          </ac:picMkLst>
        </pc:picChg>
      </pc:sldChg>
      <pc:sldChg chg="del ord">
        <pc:chgData name="Fuchedzhy Valentyna" userId="8ba483c4-aa65-4e5b-8c89-65bed040dfcb" providerId="ADAL" clId="{C6D3350A-85FE-4C96-80B9-91D730B58BAD}" dt="2023-04-19T14:20:09.098" v="3959" actId="47"/>
        <pc:sldMkLst>
          <pc:docMk/>
          <pc:sldMk cId="2888598693" sldId="2145705956"/>
        </pc:sldMkLst>
      </pc:sldChg>
      <pc:sldChg chg="modSp mod ord modAnim">
        <pc:chgData name="Fuchedzhy Valentyna" userId="8ba483c4-aa65-4e5b-8c89-65bed040dfcb" providerId="ADAL" clId="{C6D3350A-85FE-4C96-80B9-91D730B58BAD}" dt="2023-05-22T15:47:28.483" v="8863" actId="6549"/>
        <pc:sldMkLst>
          <pc:docMk/>
          <pc:sldMk cId="3254860905" sldId="2147376740"/>
        </pc:sldMkLst>
        <pc:spChg chg="mod">
          <ac:chgData name="Fuchedzhy Valentyna" userId="8ba483c4-aa65-4e5b-8c89-65bed040dfcb" providerId="ADAL" clId="{C6D3350A-85FE-4C96-80B9-91D730B58BAD}" dt="2023-04-14T10:16:09.298" v="1622" actId="20577"/>
          <ac:spMkLst>
            <pc:docMk/>
            <pc:sldMk cId="3254860905" sldId="2147376740"/>
            <ac:spMk id="4" creationId="{30F80EDA-7487-46EF-ABAF-2F47DFA43A17}"/>
          </ac:spMkLst>
        </pc:spChg>
        <pc:spChg chg="mod">
          <ac:chgData name="Fuchedzhy Valentyna" userId="8ba483c4-aa65-4e5b-8c89-65bed040dfcb" providerId="ADAL" clId="{C6D3350A-85FE-4C96-80B9-91D730B58BAD}" dt="2023-04-14T10:19:14.529" v="1733" actId="20577"/>
          <ac:spMkLst>
            <pc:docMk/>
            <pc:sldMk cId="3254860905" sldId="2147376740"/>
            <ac:spMk id="6" creationId="{2158F667-8D4D-4D76-8B7E-BEC9DCC8B312}"/>
          </ac:spMkLst>
        </pc:spChg>
        <pc:spChg chg="mod">
          <ac:chgData name="Fuchedzhy Valentyna" userId="8ba483c4-aa65-4e5b-8c89-65bed040dfcb" providerId="ADAL" clId="{C6D3350A-85FE-4C96-80B9-91D730B58BAD}" dt="2023-04-14T10:23:28.960" v="1746" actId="14100"/>
          <ac:spMkLst>
            <pc:docMk/>
            <pc:sldMk cId="3254860905" sldId="2147376740"/>
            <ac:spMk id="7" creationId="{DA399FD0-01D9-46E4-A9FD-42F9CC17EC4F}"/>
          </ac:spMkLst>
        </pc:spChg>
        <pc:spChg chg="mod">
          <ac:chgData name="Fuchedzhy Valentyna" userId="8ba483c4-aa65-4e5b-8c89-65bed040dfcb" providerId="ADAL" clId="{C6D3350A-85FE-4C96-80B9-91D730B58BAD}" dt="2023-05-22T15:47:28.483" v="8863" actId="6549"/>
          <ac:spMkLst>
            <pc:docMk/>
            <pc:sldMk cId="3254860905" sldId="2147376740"/>
            <ac:spMk id="14" creationId="{F9D832FB-2FA4-4C8B-A7F0-4CD1C7AD267B}"/>
          </ac:spMkLst>
        </pc:spChg>
        <pc:spChg chg="mod">
          <ac:chgData name="Fuchedzhy Valentyna" userId="8ba483c4-aa65-4e5b-8c89-65bed040dfcb" providerId="ADAL" clId="{C6D3350A-85FE-4C96-80B9-91D730B58BAD}" dt="2023-04-14T10:17:30.471" v="1688" actId="20577"/>
          <ac:spMkLst>
            <pc:docMk/>
            <pc:sldMk cId="3254860905" sldId="2147376740"/>
            <ac:spMk id="15" creationId="{90B53B7A-F431-44CC-826C-1CD99B9602CD}"/>
          </ac:spMkLst>
        </pc:spChg>
      </pc:sldChg>
      <pc:sldChg chg="modSp mod ord">
        <pc:chgData name="Fuchedzhy Valentyna" userId="8ba483c4-aa65-4e5b-8c89-65bed040dfcb" providerId="ADAL" clId="{C6D3350A-85FE-4C96-80B9-91D730B58BAD}" dt="2023-04-14T10:27:16.562" v="1758" actId="255"/>
        <pc:sldMkLst>
          <pc:docMk/>
          <pc:sldMk cId="3256762691" sldId="2147376741"/>
        </pc:sldMkLst>
        <pc:spChg chg="mod">
          <ac:chgData name="Fuchedzhy Valentyna" userId="8ba483c4-aa65-4e5b-8c89-65bed040dfcb" providerId="ADAL" clId="{C6D3350A-85FE-4C96-80B9-91D730B58BAD}" dt="2023-04-14T10:25:46.693" v="1756" actId="20577"/>
          <ac:spMkLst>
            <pc:docMk/>
            <pc:sldMk cId="3256762691" sldId="2147376741"/>
            <ac:spMk id="6" creationId="{2158F667-8D4D-4D76-8B7E-BEC9DCC8B312}"/>
          </ac:spMkLst>
        </pc:spChg>
        <pc:spChg chg="mod">
          <ac:chgData name="Fuchedzhy Valentyna" userId="8ba483c4-aa65-4e5b-8c89-65bed040dfcb" providerId="ADAL" clId="{C6D3350A-85FE-4C96-80B9-91D730B58BAD}" dt="2023-04-14T10:27:16.562" v="1758" actId="255"/>
          <ac:spMkLst>
            <pc:docMk/>
            <pc:sldMk cId="3256762691" sldId="2147376741"/>
            <ac:spMk id="7" creationId="{DA399FD0-01D9-46E4-A9FD-42F9CC17EC4F}"/>
          </ac:spMkLst>
        </pc:spChg>
      </pc:sldChg>
      <pc:sldChg chg="add del">
        <pc:chgData name="Fuchedzhy Valentyna" userId="8ba483c4-aa65-4e5b-8c89-65bed040dfcb" providerId="ADAL" clId="{C6D3350A-85FE-4C96-80B9-91D730B58BAD}" dt="2023-05-15T12:09:43.162" v="8215" actId="2696"/>
        <pc:sldMkLst>
          <pc:docMk/>
          <pc:sldMk cId="310453944" sldId="2147376742"/>
        </pc:sldMkLst>
      </pc:sldChg>
      <pc:sldChg chg="del ord">
        <pc:chgData name="Fuchedzhy Valentyna" userId="8ba483c4-aa65-4e5b-8c89-65bed040dfcb" providerId="ADAL" clId="{C6D3350A-85FE-4C96-80B9-91D730B58BAD}" dt="2023-04-19T14:20:14.420" v="3965" actId="47"/>
        <pc:sldMkLst>
          <pc:docMk/>
          <pc:sldMk cId="446936559" sldId="2147376743"/>
        </pc:sldMkLst>
      </pc:sldChg>
      <pc:sldChg chg="delSp modSp mod ord delAnim">
        <pc:chgData name="Fuchedzhy Valentyna" userId="8ba483c4-aa65-4e5b-8c89-65bed040dfcb" providerId="ADAL" clId="{C6D3350A-85FE-4C96-80B9-91D730B58BAD}" dt="2023-05-23T05:02:42.983" v="9222" actId="478"/>
        <pc:sldMkLst>
          <pc:docMk/>
          <pc:sldMk cId="3367512211" sldId="2147376744"/>
        </pc:sldMkLst>
        <pc:spChg chg="del mod">
          <ac:chgData name="Fuchedzhy Valentyna" userId="8ba483c4-aa65-4e5b-8c89-65bed040dfcb" providerId="ADAL" clId="{C6D3350A-85FE-4C96-80B9-91D730B58BAD}" dt="2023-05-23T05:02:42.983" v="9222" actId="478"/>
          <ac:spMkLst>
            <pc:docMk/>
            <pc:sldMk cId="3367512211" sldId="2147376744"/>
            <ac:spMk id="17" creationId="{16FFBDC9-ACF8-4A54-A516-6E3D1ABF7CA4}"/>
          </ac:spMkLst>
        </pc:spChg>
      </pc:sldChg>
      <pc:sldChg chg="modSp add mod">
        <pc:chgData name="Fuchedzhy Valentyna" userId="8ba483c4-aa65-4e5b-8c89-65bed040dfcb" providerId="ADAL" clId="{C6D3350A-85FE-4C96-80B9-91D730B58BAD}" dt="2023-05-22T17:07:49.706" v="8888" actId="20577"/>
        <pc:sldMkLst>
          <pc:docMk/>
          <pc:sldMk cId="593975946" sldId="2147376781"/>
        </pc:sldMkLst>
        <pc:spChg chg="mod">
          <ac:chgData name="Fuchedzhy Valentyna" userId="8ba483c4-aa65-4e5b-8c89-65bed040dfcb" providerId="ADAL" clId="{C6D3350A-85FE-4C96-80B9-91D730B58BAD}" dt="2023-05-22T17:06:32.278" v="8878" actId="20577"/>
          <ac:spMkLst>
            <pc:docMk/>
            <pc:sldMk cId="593975946" sldId="2147376781"/>
            <ac:spMk id="15" creationId="{B7805DB1-36EE-49FC-8D92-2D59A8512055}"/>
          </ac:spMkLst>
        </pc:spChg>
        <pc:spChg chg="mod">
          <ac:chgData name="Fuchedzhy Valentyna" userId="8ba483c4-aa65-4e5b-8c89-65bed040dfcb" providerId="ADAL" clId="{C6D3350A-85FE-4C96-80B9-91D730B58BAD}" dt="2023-05-22T08:30:10.090" v="8293" actId="1076"/>
          <ac:spMkLst>
            <pc:docMk/>
            <pc:sldMk cId="593975946" sldId="2147376781"/>
            <ac:spMk id="21" creationId="{A7B786E0-33AD-461A-9A45-6A90D15D27E5}"/>
          </ac:spMkLst>
        </pc:spChg>
        <pc:spChg chg="mod">
          <ac:chgData name="Fuchedzhy Valentyna" userId="8ba483c4-aa65-4e5b-8c89-65bed040dfcb" providerId="ADAL" clId="{C6D3350A-85FE-4C96-80B9-91D730B58BAD}" dt="2023-05-22T17:07:49.706" v="8888" actId="20577"/>
          <ac:spMkLst>
            <pc:docMk/>
            <pc:sldMk cId="593975946" sldId="2147376781"/>
            <ac:spMk id="22" creationId="{06D7DCAA-9A1D-47DF-B35E-B7E8D55B8C86}"/>
          </ac:spMkLst>
        </pc:spChg>
      </pc:sldChg>
      <pc:sldChg chg="modSp mod modAnim">
        <pc:chgData name="Fuchedzhy Valentyna" userId="8ba483c4-aa65-4e5b-8c89-65bed040dfcb" providerId="ADAL" clId="{C6D3350A-85FE-4C96-80B9-91D730B58BAD}" dt="2023-04-14T10:36:05.521" v="1886" actId="20577"/>
        <pc:sldMkLst>
          <pc:docMk/>
          <pc:sldMk cId="1243761071" sldId="2147376808"/>
        </pc:sldMkLst>
        <pc:spChg chg="mod">
          <ac:chgData name="Fuchedzhy Valentyna" userId="8ba483c4-aa65-4e5b-8c89-65bed040dfcb" providerId="ADAL" clId="{C6D3350A-85FE-4C96-80B9-91D730B58BAD}" dt="2023-04-14T10:35:51.277" v="1870" actId="27636"/>
          <ac:spMkLst>
            <pc:docMk/>
            <pc:sldMk cId="1243761071" sldId="2147376808"/>
            <ac:spMk id="2" creationId="{EC4D9ED2-66AD-4493-9C53-D8D6358EA0E3}"/>
          </ac:spMkLst>
        </pc:spChg>
        <pc:graphicFrameChg chg="modGraphic">
          <ac:chgData name="Fuchedzhy Valentyna" userId="8ba483c4-aa65-4e5b-8c89-65bed040dfcb" providerId="ADAL" clId="{C6D3350A-85FE-4C96-80B9-91D730B58BAD}" dt="2023-04-14T10:36:05.521" v="1886" actId="20577"/>
          <ac:graphicFrameMkLst>
            <pc:docMk/>
            <pc:sldMk cId="1243761071" sldId="2147376808"/>
            <ac:graphicFrameMk id="3" creationId="{4238A59E-6244-4DB9-8730-96B861AE19B7}"/>
          </ac:graphicFrameMkLst>
        </pc:graphicFrameChg>
      </pc:sldChg>
      <pc:sldChg chg="addSp modSp del mod">
        <pc:chgData name="Fuchedzhy Valentyna" userId="8ba483c4-aa65-4e5b-8c89-65bed040dfcb" providerId="ADAL" clId="{C6D3350A-85FE-4C96-80B9-91D730B58BAD}" dt="2023-04-19T14:20:14.198" v="3964" actId="47"/>
        <pc:sldMkLst>
          <pc:docMk/>
          <pc:sldMk cId="2786956673" sldId="2147376811"/>
        </pc:sldMkLst>
        <pc:cxnChg chg="add mod">
          <ac:chgData name="Fuchedzhy Valentyna" userId="8ba483c4-aa65-4e5b-8c89-65bed040dfcb" providerId="ADAL" clId="{C6D3350A-85FE-4C96-80B9-91D730B58BAD}" dt="2023-04-14T08:51:47.599" v="1373" actId="692"/>
          <ac:cxnSpMkLst>
            <pc:docMk/>
            <pc:sldMk cId="2786956673" sldId="2147376811"/>
            <ac:cxnSpMk id="3" creationId="{4E62C0BC-9266-DD21-49C3-888F116F6790}"/>
          </ac:cxnSpMkLst>
        </pc:cxnChg>
      </pc:sldChg>
      <pc:sldChg chg="modSp mod modShow">
        <pc:chgData name="Fuchedzhy Valentyna" userId="8ba483c4-aa65-4e5b-8c89-65bed040dfcb" providerId="ADAL" clId="{C6D3350A-85FE-4C96-80B9-91D730B58BAD}" dt="2023-05-23T12:11:38.236" v="9241" actId="729"/>
        <pc:sldMkLst>
          <pc:docMk/>
          <pc:sldMk cId="3156277871" sldId="2147376812"/>
        </pc:sldMkLst>
        <pc:spChg chg="mod">
          <ac:chgData name="Fuchedzhy Valentyna" userId="8ba483c4-aa65-4e5b-8c89-65bed040dfcb" providerId="ADAL" clId="{C6D3350A-85FE-4C96-80B9-91D730B58BAD}" dt="2023-04-26T07:37:47.104" v="4701"/>
          <ac:spMkLst>
            <pc:docMk/>
            <pc:sldMk cId="3156277871" sldId="2147376812"/>
            <ac:spMk id="2" creationId="{65599C7F-24CE-5CA5-4E4C-ED3E6C564DCC}"/>
          </ac:spMkLst>
        </pc:spChg>
      </pc:sldChg>
      <pc:sldChg chg="del">
        <pc:chgData name="Fuchedzhy Valentyna" userId="8ba483c4-aa65-4e5b-8c89-65bed040dfcb" providerId="ADAL" clId="{C6D3350A-85FE-4C96-80B9-91D730B58BAD}" dt="2023-04-19T14:20:06.254" v="3956" actId="47"/>
        <pc:sldMkLst>
          <pc:docMk/>
          <pc:sldMk cId="832581861" sldId="2147376814"/>
        </pc:sldMkLst>
      </pc:sldChg>
      <pc:sldChg chg="del">
        <pc:chgData name="Fuchedzhy Valentyna" userId="8ba483c4-aa65-4e5b-8c89-65bed040dfcb" providerId="ADAL" clId="{C6D3350A-85FE-4C96-80B9-91D730B58BAD}" dt="2023-04-19T14:20:07.617" v="3957" actId="47"/>
        <pc:sldMkLst>
          <pc:docMk/>
          <pc:sldMk cId="1154271324" sldId="2147376815"/>
        </pc:sldMkLst>
      </pc:sldChg>
      <pc:sldChg chg="del">
        <pc:chgData name="Fuchedzhy Valentyna" userId="8ba483c4-aa65-4e5b-8c89-65bed040dfcb" providerId="ADAL" clId="{C6D3350A-85FE-4C96-80B9-91D730B58BAD}" dt="2023-04-19T14:20:08.287" v="3958" actId="47"/>
        <pc:sldMkLst>
          <pc:docMk/>
          <pc:sldMk cId="2065132386" sldId="2147376816"/>
        </pc:sldMkLst>
      </pc:sldChg>
      <pc:sldChg chg="addSp delSp modSp add del mod addAnim delAnim modAnim modNotesTx">
        <pc:chgData name="Fuchedzhy Valentyna" userId="8ba483c4-aa65-4e5b-8c89-65bed040dfcb" providerId="ADAL" clId="{C6D3350A-85FE-4C96-80B9-91D730B58BAD}" dt="2023-05-22T15:46:48.629" v="8862" actId="1076"/>
        <pc:sldMkLst>
          <pc:docMk/>
          <pc:sldMk cId="1767359251" sldId="2147376817"/>
        </pc:sldMkLst>
        <pc:spChg chg="del mod">
          <ac:chgData name="Fuchedzhy Valentyna" userId="8ba483c4-aa65-4e5b-8c89-65bed040dfcb" providerId="ADAL" clId="{C6D3350A-85FE-4C96-80B9-91D730B58BAD}" dt="2023-04-14T05:59:49.351" v="218" actId="478"/>
          <ac:spMkLst>
            <pc:docMk/>
            <pc:sldMk cId="1767359251" sldId="2147376817"/>
            <ac:spMk id="2" creationId="{EC4D9ED2-66AD-4493-9C53-D8D6358EA0E3}"/>
          </ac:spMkLst>
        </pc:spChg>
        <pc:spChg chg="del">
          <ac:chgData name="Fuchedzhy Valentyna" userId="8ba483c4-aa65-4e5b-8c89-65bed040dfcb" providerId="ADAL" clId="{C6D3350A-85FE-4C96-80B9-91D730B58BAD}" dt="2023-04-14T06:16:58.940" v="477" actId="478"/>
          <ac:spMkLst>
            <pc:docMk/>
            <pc:sldMk cId="1767359251" sldId="2147376817"/>
            <ac:spMk id="5" creationId="{CB8BF679-9DDB-4113-A34E-EA006398DAAE}"/>
          </ac:spMkLst>
        </pc:spChg>
        <pc:spChg chg="add del mod">
          <ac:chgData name="Fuchedzhy Valentyna" userId="8ba483c4-aa65-4e5b-8c89-65bed040dfcb" providerId="ADAL" clId="{C6D3350A-85FE-4C96-80B9-91D730B58BAD}" dt="2023-04-14T05:59:46.680" v="217" actId="478"/>
          <ac:spMkLst>
            <pc:docMk/>
            <pc:sldMk cId="1767359251" sldId="2147376817"/>
            <ac:spMk id="8" creationId="{28EC3E23-68E6-CE45-109F-DDBE71EE1906}"/>
          </ac:spMkLst>
        </pc:spChg>
        <pc:spChg chg="add mod">
          <ac:chgData name="Fuchedzhy Valentyna" userId="8ba483c4-aa65-4e5b-8c89-65bed040dfcb" providerId="ADAL" clId="{C6D3350A-85FE-4C96-80B9-91D730B58BAD}" dt="2023-04-14T06:19:41.867" v="504" actId="20577"/>
          <ac:spMkLst>
            <pc:docMk/>
            <pc:sldMk cId="1767359251" sldId="2147376817"/>
            <ac:spMk id="9" creationId="{628B0819-74C9-A943-C113-00F7EF112E6F}"/>
          </ac:spMkLst>
        </pc:spChg>
        <pc:spChg chg="add del mod">
          <ac:chgData name="Fuchedzhy Valentyna" userId="8ba483c4-aa65-4e5b-8c89-65bed040dfcb" providerId="ADAL" clId="{C6D3350A-85FE-4C96-80B9-91D730B58BAD}" dt="2023-04-14T06:04:20.478" v="318" actId="478"/>
          <ac:spMkLst>
            <pc:docMk/>
            <pc:sldMk cId="1767359251" sldId="2147376817"/>
            <ac:spMk id="11" creationId="{47C1C3FC-255A-DFFC-CC68-AD596D55925C}"/>
          </ac:spMkLst>
        </pc:spChg>
        <pc:spChg chg="add del">
          <ac:chgData name="Fuchedzhy Valentyna" userId="8ba483c4-aa65-4e5b-8c89-65bed040dfcb" providerId="ADAL" clId="{C6D3350A-85FE-4C96-80B9-91D730B58BAD}" dt="2023-04-14T05:55:52.553" v="134" actId="478"/>
          <ac:spMkLst>
            <pc:docMk/>
            <pc:sldMk cId="1767359251" sldId="2147376817"/>
            <ac:spMk id="12" creationId="{2C1E0C61-ADD7-C857-12A7-048A5DDD1D22}"/>
          </ac:spMkLst>
        </pc:spChg>
        <pc:spChg chg="add del">
          <ac:chgData name="Fuchedzhy Valentyna" userId="8ba483c4-aa65-4e5b-8c89-65bed040dfcb" providerId="ADAL" clId="{C6D3350A-85FE-4C96-80B9-91D730B58BAD}" dt="2023-04-14T05:55:55.767" v="136" actId="478"/>
          <ac:spMkLst>
            <pc:docMk/>
            <pc:sldMk cId="1767359251" sldId="2147376817"/>
            <ac:spMk id="13" creationId="{12CC58F1-D665-39E1-7861-4DA2ECB3472F}"/>
          </ac:spMkLst>
        </pc:spChg>
        <pc:spChg chg="add del">
          <ac:chgData name="Fuchedzhy Valentyna" userId="8ba483c4-aa65-4e5b-8c89-65bed040dfcb" providerId="ADAL" clId="{C6D3350A-85FE-4C96-80B9-91D730B58BAD}" dt="2023-04-14T06:05:21.733" v="320" actId="478"/>
          <ac:spMkLst>
            <pc:docMk/>
            <pc:sldMk cId="1767359251" sldId="2147376817"/>
            <ac:spMk id="19" creationId="{925AD16C-93FF-FFD8-5FB6-05A867968552}"/>
          </ac:spMkLst>
        </pc:spChg>
        <pc:spChg chg="add del mod">
          <ac:chgData name="Fuchedzhy Valentyna" userId="8ba483c4-aa65-4e5b-8c89-65bed040dfcb" providerId="ADAL" clId="{C6D3350A-85FE-4C96-80B9-91D730B58BAD}" dt="2023-04-14T06:09:58.588" v="366" actId="478"/>
          <ac:spMkLst>
            <pc:docMk/>
            <pc:sldMk cId="1767359251" sldId="2147376817"/>
            <ac:spMk id="20" creationId="{3466B2AE-73F7-ABDA-F74F-7B82F1E3E1C0}"/>
          </ac:spMkLst>
        </pc:spChg>
        <pc:spChg chg="add del mod">
          <ac:chgData name="Fuchedzhy Valentyna" userId="8ba483c4-aa65-4e5b-8c89-65bed040dfcb" providerId="ADAL" clId="{C6D3350A-85FE-4C96-80B9-91D730B58BAD}" dt="2023-04-14T06:11:14.678" v="380"/>
          <ac:spMkLst>
            <pc:docMk/>
            <pc:sldMk cId="1767359251" sldId="2147376817"/>
            <ac:spMk id="21" creationId="{DBD7F455-53FA-17BD-247D-E2F666512B29}"/>
          </ac:spMkLst>
        </pc:spChg>
        <pc:spChg chg="add del mod ord">
          <ac:chgData name="Fuchedzhy Valentyna" userId="8ba483c4-aa65-4e5b-8c89-65bed040dfcb" providerId="ADAL" clId="{C6D3350A-85FE-4C96-80B9-91D730B58BAD}" dt="2023-04-14T06:29:51.345" v="542" actId="478"/>
          <ac:spMkLst>
            <pc:docMk/>
            <pc:sldMk cId="1767359251" sldId="2147376817"/>
            <ac:spMk id="22" creationId="{0FB0BAEF-5DC6-C119-C8E5-991350BB2E38}"/>
          </ac:spMkLst>
        </pc:spChg>
        <pc:spChg chg="add del mod">
          <ac:chgData name="Fuchedzhy Valentyna" userId="8ba483c4-aa65-4e5b-8c89-65bed040dfcb" providerId="ADAL" clId="{C6D3350A-85FE-4C96-80B9-91D730B58BAD}" dt="2023-04-14T06:18:55.126" v="494" actId="478"/>
          <ac:spMkLst>
            <pc:docMk/>
            <pc:sldMk cId="1767359251" sldId="2147376817"/>
            <ac:spMk id="24" creationId="{47A61C40-DE95-11EF-5504-166167984095}"/>
          </ac:spMkLst>
        </pc:spChg>
        <pc:spChg chg="add del mod ord">
          <ac:chgData name="Fuchedzhy Valentyna" userId="8ba483c4-aa65-4e5b-8c89-65bed040dfcb" providerId="ADAL" clId="{C6D3350A-85FE-4C96-80B9-91D730B58BAD}" dt="2023-04-14T08:47:01.652" v="1288" actId="478"/>
          <ac:spMkLst>
            <pc:docMk/>
            <pc:sldMk cId="1767359251" sldId="2147376817"/>
            <ac:spMk id="25" creationId="{AFEF1605-6ACC-1F12-F131-BC5B2290B88B}"/>
          </ac:spMkLst>
        </pc:spChg>
        <pc:spChg chg="add del mod ord">
          <ac:chgData name="Fuchedzhy Valentyna" userId="8ba483c4-aa65-4e5b-8c89-65bed040dfcb" providerId="ADAL" clId="{C6D3350A-85FE-4C96-80B9-91D730B58BAD}" dt="2023-04-14T06:30:40.136" v="552" actId="478"/>
          <ac:spMkLst>
            <pc:docMk/>
            <pc:sldMk cId="1767359251" sldId="2147376817"/>
            <ac:spMk id="26" creationId="{629C6B51-08D0-36AA-3F81-D87A4E0F6D9C}"/>
          </ac:spMkLst>
        </pc:spChg>
        <pc:spChg chg="add mod ord">
          <ac:chgData name="Fuchedzhy Valentyna" userId="8ba483c4-aa65-4e5b-8c89-65bed040dfcb" providerId="ADAL" clId="{C6D3350A-85FE-4C96-80B9-91D730B58BAD}" dt="2023-04-14T08:50:36.006" v="1338" actId="14100"/>
          <ac:spMkLst>
            <pc:docMk/>
            <pc:sldMk cId="1767359251" sldId="2147376817"/>
            <ac:spMk id="29" creationId="{2AC0E8F9-2281-BC0B-FF46-4954B99C4FB2}"/>
          </ac:spMkLst>
        </pc:spChg>
        <pc:spChg chg="add del mod">
          <ac:chgData name="Fuchedzhy Valentyna" userId="8ba483c4-aa65-4e5b-8c89-65bed040dfcb" providerId="ADAL" clId="{C6D3350A-85FE-4C96-80B9-91D730B58BAD}" dt="2023-04-14T08:47:42.837" v="1297" actId="478"/>
          <ac:spMkLst>
            <pc:docMk/>
            <pc:sldMk cId="1767359251" sldId="2147376817"/>
            <ac:spMk id="30" creationId="{A82D5688-9506-449D-70A2-7954407FFF8E}"/>
          </ac:spMkLst>
        </pc:spChg>
        <pc:spChg chg="add del mod">
          <ac:chgData name="Fuchedzhy Valentyna" userId="8ba483c4-aa65-4e5b-8c89-65bed040dfcb" providerId="ADAL" clId="{C6D3350A-85FE-4C96-80B9-91D730B58BAD}" dt="2023-04-14T08:49:43.204" v="1329" actId="478"/>
          <ac:spMkLst>
            <pc:docMk/>
            <pc:sldMk cId="1767359251" sldId="2147376817"/>
            <ac:spMk id="31" creationId="{B9690328-DA3F-A4C5-6C2A-3058BE9E8A0B}"/>
          </ac:spMkLst>
        </pc:spChg>
        <pc:spChg chg="add del mod ord">
          <ac:chgData name="Fuchedzhy Valentyna" userId="8ba483c4-aa65-4e5b-8c89-65bed040dfcb" providerId="ADAL" clId="{C6D3350A-85FE-4C96-80B9-91D730B58BAD}" dt="2023-04-14T08:49:44.439" v="1330" actId="478"/>
          <ac:spMkLst>
            <pc:docMk/>
            <pc:sldMk cId="1767359251" sldId="2147376817"/>
            <ac:spMk id="32" creationId="{B785DB44-AD52-53BB-722A-28744370FEDB}"/>
          </ac:spMkLst>
        </pc:spChg>
        <pc:graphicFrameChg chg="mod modGraphic">
          <ac:chgData name="Fuchedzhy Valentyna" userId="8ba483c4-aa65-4e5b-8c89-65bed040dfcb" providerId="ADAL" clId="{C6D3350A-85FE-4C96-80B9-91D730B58BAD}" dt="2023-04-14T08:50:43.053" v="1339" actId="1076"/>
          <ac:graphicFrameMkLst>
            <pc:docMk/>
            <pc:sldMk cId="1767359251" sldId="2147376817"/>
            <ac:graphicFrameMk id="3" creationId="{4238A59E-6244-4DB9-8730-96B861AE19B7}"/>
          </ac:graphicFrameMkLst>
        </pc:graphicFrameChg>
        <pc:graphicFrameChg chg="add mod ord modGraphic">
          <ac:chgData name="Fuchedzhy Valentyna" userId="8ba483c4-aa65-4e5b-8c89-65bed040dfcb" providerId="ADAL" clId="{C6D3350A-85FE-4C96-80B9-91D730B58BAD}" dt="2023-04-14T09:21:56.244" v="1569" actId="14100"/>
          <ac:graphicFrameMkLst>
            <pc:docMk/>
            <pc:sldMk cId="1767359251" sldId="2147376817"/>
            <ac:graphicFrameMk id="16" creationId="{01AF8A03-1461-B48B-1092-4CA6C1DEADE1}"/>
          </ac:graphicFrameMkLst>
        </pc:graphicFrameChg>
        <pc:graphicFrameChg chg="add mod ord modGraphic">
          <ac:chgData name="Fuchedzhy Valentyna" userId="8ba483c4-aa65-4e5b-8c89-65bed040dfcb" providerId="ADAL" clId="{C6D3350A-85FE-4C96-80B9-91D730B58BAD}" dt="2023-05-22T15:46:27.740" v="8856" actId="1076"/>
          <ac:graphicFrameMkLst>
            <pc:docMk/>
            <pc:sldMk cId="1767359251" sldId="2147376817"/>
            <ac:graphicFrameMk id="17" creationId="{F57BAB10-4BCA-FFEE-ED47-7B8080EE1FCA}"/>
          </ac:graphicFrameMkLst>
        </pc:graphicFrameChg>
        <pc:picChg chg="del">
          <ac:chgData name="Fuchedzhy Valentyna" userId="8ba483c4-aa65-4e5b-8c89-65bed040dfcb" providerId="ADAL" clId="{C6D3350A-85FE-4C96-80B9-91D730B58BAD}" dt="2023-04-14T05:39:10.829" v="3" actId="478"/>
          <ac:picMkLst>
            <pc:docMk/>
            <pc:sldMk cId="1767359251" sldId="2147376817"/>
            <ac:picMk id="4" creationId="{0CC897B6-9EB2-4B51-B3B0-E86A130B98AC}"/>
          </ac:picMkLst>
        </pc:picChg>
        <pc:picChg chg="add mod">
          <ac:chgData name="Fuchedzhy Valentyna" userId="8ba483c4-aa65-4e5b-8c89-65bed040dfcb" providerId="ADAL" clId="{C6D3350A-85FE-4C96-80B9-91D730B58BAD}" dt="2023-05-22T15:46:48.629" v="8862" actId="1076"/>
          <ac:picMkLst>
            <pc:docMk/>
            <pc:sldMk cId="1767359251" sldId="2147376817"/>
            <ac:picMk id="4" creationId="{44075E4B-ACF0-263B-3CBA-9CBF26DB02CF}"/>
          </ac:picMkLst>
        </pc:picChg>
        <pc:picChg chg="add del">
          <ac:chgData name="Fuchedzhy Valentyna" userId="8ba483c4-aa65-4e5b-8c89-65bed040dfcb" providerId="ADAL" clId="{C6D3350A-85FE-4C96-80B9-91D730B58BAD}" dt="2023-04-14T05:39:40.914" v="7"/>
          <ac:picMkLst>
            <pc:docMk/>
            <pc:sldMk cId="1767359251" sldId="2147376817"/>
            <ac:picMk id="7" creationId="{17C729F0-7E8D-DA5D-37A7-A11F06E406DF}"/>
          </ac:picMkLst>
        </pc:picChg>
        <pc:picChg chg="add del mod modCrop">
          <ac:chgData name="Fuchedzhy Valentyna" userId="8ba483c4-aa65-4e5b-8c89-65bed040dfcb" providerId="ADAL" clId="{C6D3350A-85FE-4C96-80B9-91D730B58BAD}" dt="2023-04-14T06:21:52.433" v="522" actId="478"/>
          <ac:picMkLst>
            <pc:docMk/>
            <pc:sldMk cId="1767359251" sldId="2147376817"/>
            <ac:picMk id="10" creationId="{737F8458-F728-DE1C-206B-2883B93A0464}"/>
          </ac:picMkLst>
        </pc:picChg>
        <pc:picChg chg="add del mod">
          <ac:chgData name="Fuchedzhy Valentyna" userId="8ba483c4-aa65-4e5b-8c89-65bed040dfcb" providerId="ADAL" clId="{C6D3350A-85FE-4C96-80B9-91D730B58BAD}" dt="2023-04-14T06:12:47.216" v="386" actId="478"/>
          <ac:picMkLst>
            <pc:docMk/>
            <pc:sldMk cId="1767359251" sldId="2147376817"/>
            <ac:picMk id="14" creationId="{B7DDBB4C-5DB7-426F-A07C-29C1AFA30A1A}"/>
          </ac:picMkLst>
        </pc:picChg>
        <pc:picChg chg="add del mod">
          <ac:chgData name="Fuchedzhy Valentyna" userId="8ba483c4-aa65-4e5b-8c89-65bed040dfcb" providerId="ADAL" clId="{C6D3350A-85FE-4C96-80B9-91D730B58BAD}" dt="2023-04-14T06:11:39.416" v="384" actId="478"/>
          <ac:picMkLst>
            <pc:docMk/>
            <pc:sldMk cId="1767359251" sldId="2147376817"/>
            <ac:picMk id="15" creationId="{B3D99DAD-7D8E-18D1-DE52-489A202FBCFC}"/>
          </ac:picMkLst>
        </pc:picChg>
        <pc:picChg chg="add del mod">
          <ac:chgData name="Fuchedzhy Valentyna" userId="8ba483c4-aa65-4e5b-8c89-65bed040dfcb" providerId="ADAL" clId="{C6D3350A-85FE-4C96-80B9-91D730B58BAD}" dt="2023-05-22T15:46:17.451" v="8854" actId="478"/>
          <ac:picMkLst>
            <pc:docMk/>
            <pc:sldMk cId="1767359251" sldId="2147376817"/>
            <ac:picMk id="18" creationId="{83F70C9A-220C-5E5D-E0F0-6CE37E58D823}"/>
          </ac:picMkLst>
        </pc:picChg>
        <pc:picChg chg="add mod modCrop">
          <ac:chgData name="Fuchedzhy Valentyna" userId="8ba483c4-aa65-4e5b-8c89-65bed040dfcb" providerId="ADAL" clId="{C6D3350A-85FE-4C96-80B9-91D730B58BAD}" dt="2023-04-14T08:52:15.068" v="1374" actId="14100"/>
          <ac:picMkLst>
            <pc:docMk/>
            <pc:sldMk cId="1767359251" sldId="2147376817"/>
            <ac:picMk id="23" creationId="{A2A77AEC-4463-E6A3-5C1A-CCE6ECB9B4AC}"/>
          </ac:picMkLst>
        </pc:picChg>
        <pc:picChg chg="add mod">
          <ac:chgData name="Fuchedzhy Valentyna" userId="8ba483c4-aa65-4e5b-8c89-65bed040dfcb" providerId="ADAL" clId="{C6D3350A-85FE-4C96-80B9-91D730B58BAD}" dt="2023-04-14T06:25:17.289" v="524" actId="1076"/>
          <ac:picMkLst>
            <pc:docMk/>
            <pc:sldMk cId="1767359251" sldId="2147376817"/>
            <ac:picMk id="28" creationId="{603B75CC-E93B-C26E-08D6-07B4E07D7362}"/>
          </ac:picMkLst>
        </pc:picChg>
        <pc:picChg chg="add del mod">
          <ac:chgData name="Fuchedzhy Valentyna" userId="8ba483c4-aa65-4e5b-8c89-65bed040dfcb" providerId="ADAL" clId="{C6D3350A-85FE-4C96-80B9-91D730B58BAD}" dt="2023-04-14T05:49:51.248" v="120"/>
          <ac:picMkLst>
            <pc:docMk/>
            <pc:sldMk cId="1767359251" sldId="2147376817"/>
            <ac:picMk id="1026" creationId="{75D6F762-1B18-0407-1FB2-F3C3F36712FB}"/>
          </ac:picMkLst>
        </pc:picChg>
      </pc:sldChg>
      <pc:sldChg chg="new del">
        <pc:chgData name="Fuchedzhy Valentyna" userId="8ba483c4-aa65-4e5b-8c89-65bed040dfcb" providerId="ADAL" clId="{C6D3350A-85FE-4C96-80B9-91D730B58BAD}" dt="2023-04-14T07:59:31.460" v="958" actId="680"/>
        <pc:sldMkLst>
          <pc:docMk/>
          <pc:sldMk cId="561091475" sldId="2147376818"/>
        </pc:sldMkLst>
      </pc:sldChg>
      <pc:sldChg chg="addSp delSp modSp new mod">
        <pc:chgData name="Fuchedzhy Valentyna" userId="8ba483c4-aa65-4e5b-8c89-65bed040dfcb" providerId="ADAL" clId="{C6D3350A-85FE-4C96-80B9-91D730B58BAD}" dt="2023-05-09T08:20:55.210" v="7102" actId="14100"/>
        <pc:sldMkLst>
          <pc:docMk/>
          <pc:sldMk cId="3016647157" sldId="2147376818"/>
        </pc:sldMkLst>
        <pc:spChg chg="mod">
          <ac:chgData name="Fuchedzhy Valentyna" userId="8ba483c4-aa65-4e5b-8c89-65bed040dfcb" providerId="ADAL" clId="{C6D3350A-85FE-4C96-80B9-91D730B58BAD}" dt="2023-05-09T06:53:00.254" v="5181" actId="1076"/>
          <ac:spMkLst>
            <pc:docMk/>
            <pc:sldMk cId="3016647157" sldId="2147376818"/>
            <ac:spMk id="2" creationId="{8D648D67-DE53-FE62-7D0F-05DCE0255563}"/>
          </ac:spMkLst>
        </pc:spChg>
        <pc:spChg chg="del mod">
          <ac:chgData name="Fuchedzhy Valentyna" userId="8ba483c4-aa65-4e5b-8c89-65bed040dfcb" providerId="ADAL" clId="{C6D3350A-85FE-4C96-80B9-91D730B58BAD}" dt="2023-04-14T08:22:30.639" v="1032" actId="22"/>
          <ac:spMkLst>
            <pc:docMk/>
            <pc:sldMk cId="3016647157" sldId="2147376818"/>
            <ac:spMk id="3" creationId="{FE43BE4F-627E-DC3B-9057-9CE97F34181B}"/>
          </ac:spMkLst>
        </pc:spChg>
        <pc:spChg chg="mod">
          <ac:chgData name="Fuchedzhy Valentyna" userId="8ba483c4-aa65-4e5b-8c89-65bed040dfcb" providerId="ADAL" clId="{C6D3350A-85FE-4C96-80B9-91D730B58BAD}" dt="2023-04-26T07:37:54.210" v="4703"/>
          <ac:spMkLst>
            <pc:docMk/>
            <pc:sldMk cId="3016647157" sldId="2147376818"/>
            <ac:spMk id="4" creationId="{0405834A-7B05-4797-99C5-B5F61DA2DA6D}"/>
          </ac:spMkLst>
        </pc:spChg>
        <pc:spChg chg="add mod">
          <ac:chgData name="Fuchedzhy Valentyna" userId="8ba483c4-aa65-4e5b-8c89-65bed040dfcb" providerId="ADAL" clId="{C6D3350A-85FE-4C96-80B9-91D730B58BAD}" dt="2023-04-14T08:39:00.805" v="1188" actId="207"/>
          <ac:spMkLst>
            <pc:docMk/>
            <pc:sldMk cId="3016647157" sldId="2147376818"/>
            <ac:spMk id="19" creationId="{BED5BB3D-5584-68C6-E96D-5F019712F5A0}"/>
          </ac:spMkLst>
        </pc:spChg>
        <pc:picChg chg="add mod">
          <ac:chgData name="Fuchedzhy Valentyna" userId="8ba483c4-aa65-4e5b-8c89-65bed040dfcb" providerId="ADAL" clId="{C6D3350A-85FE-4C96-80B9-91D730B58BAD}" dt="2023-05-09T08:20:55.210" v="7102" actId="14100"/>
          <ac:picMkLst>
            <pc:docMk/>
            <pc:sldMk cId="3016647157" sldId="2147376818"/>
            <ac:picMk id="5" creationId="{1D4F78F0-DEC7-92B2-E08B-12DF38115836}"/>
          </ac:picMkLst>
        </pc:picChg>
        <pc:picChg chg="add mod">
          <ac:chgData name="Fuchedzhy Valentyna" userId="8ba483c4-aa65-4e5b-8c89-65bed040dfcb" providerId="ADAL" clId="{C6D3350A-85FE-4C96-80B9-91D730B58BAD}" dt="2023-04-14T08:36:44.811" v="1139" actId="1076"/>
          <ac:picMkLst>
            <pc:docMk/>
            <pc:sldMk cId="3016647157" sldId="2147376818"/>
            <ac:picMk id="6" creationId="{01ACA89D-4BE5-AF1E-4DDF-BF2AD3843DA1}"/>
          </ac:picMkLst>
        </pc:picChg>
        <pc:picChg chg="add mod">
          <ac:chgData name="Fuchedzhy Valentyna" userId="8ba483c4-aa65-4e5b-8c89-65bed040dfcb" providerId="ADAL" clId="{C6D3350A-85FE-4C96-80B9-91D730B58BAD}" dt="2023-04-14T08:36:44.811" v="1139" actId="1076"/>
          <ac:picMkLst>
            <pc:docMk/>
            <pc:sldMk cId="3016647157" sldId="2147376818"/>
            <ac:picMk id="8" creationId="{A381C9B0-ACC8-96BF-08D6-9F083D56A965}"/>
          </ac:picMkLst>
        </pc:picChg>
        <pc:picChg chg="add mod ord">
          <ac:chgData name="Fuchedzhy Valentyna" userId="8ba483c4-aa65-4e5b-8c89-65bed040dfcb" providerId="ADAL" clId="{C6D3350A-85FE-4C96-80B9-91D730B58BAD}" dt="2023-04-14T08:36:44.811" v="1139" actId="1076"/>
          <ac:picMkLst>
            <pc:docMk/>
            <pc:sldMk cId="3016647157" sldId="2147376818"/>
            <ac:picMk id="10" creationId="{CC59790E-A8F6-0494-3B89-93B7533418EC}"/>
          </ac:picMkLst>
        </pc:picChg>
        <pc:picChg chg="add mod">
          <ac:chgData name="Fuchedzhy Valentyna" userId="8ba483c4-aa65-4e5b-8c89-65bed040dfcb" providerId="ADAL" clId="{C6D3350A-85FE-4C96-80B9-91D730B58BAD}" dt="2023-04-14T08:36:44.811" v="1139" actId="1076"/>
          <ac:picMkLst>
            <pc:docMk/>
            <pc:sldMk cId="3016647157" sldId="2147376818"/>
            <ac:picMk id="12" creationId="{B85D77D3-F8B0-D1A5-3FA9-0E4F628E1F09}"/>
          </ac:picMkLst>
        </pc:picChg>
        <pc:picChg chg="add del mod">
          <ac:chgData name="Fuchedzhy Valentyna" userId="8ba483c4-aa65-4e5b-8c89-65bed040dfcb" providerId="ADAL" clId="{C6D3350A-85FE-4C96-80B9-91D730B58BAD}" dt="2023-04-14T08:29:23.734" v="1055" actId="478"/>
          <ac:picMkLst>
            <pc:docMk/>
            <pc:sldMk cId="3016647157" sldId="2147376818"/>
            <ac:picMk id="14" creationId="{AD7B2D9F-0AAA-1440-26EE-D6D6488F0A18}"/>
          </ac:picMkLst>
        </pc:picChg>
        <pc:picChg chg="add mod">
          <ac:chgData name="Fuchedzhy Valentyna" userId="8ba483c4-aa65-4e5b-8c89-65bed040dfcb" providerId="ADAL" clId="{C6D3350A-85FE-4C96-80B9-91D730B58BAD}" dt="2023-04-14T08:41:10.159" v="1193" actId="14100"/>
          <ac:picMkLst>
            <pc:docMk/>
            <pc:sldMk cId="3016647157" sldId="2147376818"/>
            <ac:picMk id="16" creationId="{C829E462-889E-7A28-AB58-073B1FDFE756}"/>
          </ac:picMkLst>
        </pc:picChg>
        <pc:picChg chg="add mod">
          <ac:chgData name="Fuchedzhy Valentyna" userId="8ba483c4-aa65-4e5b-8c89-65bed040dfcb" providerId="ADAL" clId="{C6D3350A-85FE-4C96-80B9-91D730B58BAD}" dt="2023-04-14T08:41:06.712" v="1192" actId="14100"/>
          <ac:picMkLst>
            <pc:docMk/>
            <pc:sldMk cId="3016647157" sldId="2147376818"/>
            <ac:picMk id="18" creationId="{A8A55B05-E66B-54A1-2E5D-9CF306B9E1A1}"/>
          </ac:picMkLst>
        </pc:picChg>
      </pc:sldChg>
      <pc:sldChg chg="new del">
        <pc:chgData name="Fuchedzhy Valentyna" userId="8ba483c4-aa65-4e5b-8c89-65bed040dfcb" providerId="ADAL" clId="{C6D3350A-85FE-4C96-80B9-91D730B58BAD}" dt="2023-04-14T08:40:31.291" v="1190" actId="680"/>
        <pc:sldMkLst>
          <pc:docMk/>
          <pc:sldMk cId="907984633" sldId="2147376819"/>
        </pc:sldMkLst>
      </pc:sldChg>
      <pc:sldChg chg="addSp delSp modSp new mod ord">
        <pc:chgData name="Fuchedzhy Valentyna" userId="8ba483c4-aa65-4e5b-8c89-65bed040dfcb" providerId="ADAL" clId="{C6D3350A-85FE-4C96-80B9-91D730B58BAD}" dt="2023-04-26T07:37:54.210" v="4703"/>
        <pc:sldMkLst>
          <pc:docMk/>
          <pc:sldMk cId="1212691946" sldId="2147376819"/>
        </pc:sldMkLst>
        <pc:spChg chg="del">
          <ac:chgData name="Fuchedzhy Valentyna" userId="8ba483c4-aa65-4e5b-8c89-65bed040dfcb" providerId="ADAL" clId="{C6D3350A-85FE-4C96-80B9-91D730B58BAD}" dt="2023-04-14T08:41:47.964" v="1198" actId="478"/>
          <ac:spMkLst>
            <pc:docMk/>
            <pc:sldMk cId="1212691946" sldId="2147376819"/>
            <ac:spMk id="2" creationId="{8FB6C3BC-B0E1-0C03-CA93-A602581D3E41}"/>
          </ac:spMkLst>
        </pc:spChg>
        <pc:spChg chg="del">
          <ac:chgData name="Fuchedzhy Valentyna" userId="8ba483c4-aa65-4e5b-8c89-65bed040dfcb" providerId="ADAL" clId="{C6D3350A-85FE-4C96-80B9-91D730B58BAD}" dt="2023-04-14T08:41:45.299" v="1197" actId="478"/>
          <ac:spMkLst>
            <pc:docMk/>
            <pc:sldMk cId="1212691946" sldId="2147376819"/>
            <ac:spMk id="3" creationId="{0BBA83C5-F61C-736C-864D-97CE4006E6D0}"/>
          </ac:spMkLst>
        </pc:spChg>
        <pc:spChg chg="mod">
          <ac:chgData name="Fuchedzhy Valentyna" userId="8ba483c4-aa65-4e5b-8c89-65bed040dfcb" providerId="ADAL" clId="{C6D3350A-85FE-4C96-80B9-91D730B58BAD}" dt="2023-04-26T07:37:54.210" v="4703"/>
          <ac:spMkLst>
            <pc:docMk/>
            <pc:sldMk cId="1212691946" sldId="2147376819"/>
            <ac:spMk id="4" creationId="{0448C823-00C7-2FFB-4088-209FC39D4CD5}"/>
          </ac:spMkLst>
        </pc:spChg>
        <pc:picChg chg="add mod">
          <ac:chgData name="Fuchedzhy Valentyna" userId="8ba483c4-aa65-4e5b-8c89-65bed040dfcb" providerId="ADAL" clId="{C6D3350A-85FE-4C96-80B9-91D730B58BAD}" dt="2023-04-14T08:42:07.774" v="1203" actId="1076"/>
          <ac:picMkLst>
            <pc:docMk/>
            <pc:sldMk cId="1212691946" sldId="2147376819"/>
            <ac:picMk id="2050" creationId="{422AE7B9-51DC-B4C6-4CC9-35025B331244}"/>
          </ac:picMkLst>
        </pc:picChg>
      </pc:sldChg>
      <pc:sldChg chg="add del">
        <pc:chgData name="Fuchedzhy Valentyna" userId="8ba483c4-aa65-4e5b-8c89-65bed040dfcb" providerId="ADAL" clId="{C6D3350A-85FE-4C96-80B9-91D730B58BAD}" dt="2023-04-14T08:17:51.687" v="1020"/>
        <pc:sldMkLst>
          <pc:docMk/>
          <pc:sldMk cId="1478745788" sldId="2147376819"/>
        </pc:sldMkLst>
      </pc:sldChg>
      <pc:sldChg chg="add del">
        <pc:chgData name="Fuchedzhy Valentyna" userId="8ba483c4-aa65-4e5b-8c89-65bed040dfcb" providerId="ADAL" clId="{C6D3350A-85FE-4C96-80B9-91D730B58BAD}" dt="2023-04-14T08:18:04.317" v="1023"/>
        <pc:sldMkLst>
          <pc:docMk/>
          <pc:sldMk cId="1972270161" sldId="2147376819"/>
        </pc:sldMkLst>
      </pc:sldChg>
      <pc:sldChg chg="add del">
        <pc:chgData name="Fuchedzhy Valentyna" userId="8ba483c4-aa65-4e5b-8c89-65bed040dfcb" providerId="ADAL" clId="{C6D3350A-85FE-4C96-80B9-91D730B58BAD}" dt="2023-04-14T08:18:04.317" v="1023"/>
        <pc:sldMkLst>
          <pc:docMk/>
          <pc:sldMk cId="635765144" sldId="2147376820"/>
        </pc:sldMkLst>
      </pc:sldChg>
      <pc:sldChg chg="modSp new del mod">
        <pc:chgData name="Fuchedzhy Valentyna" userId="8ba483c4-aa65-4e5b-8c89-65bed040dfcb" providerId="ADAL" clId="{C6D3350A-85FE-4C96-80B9-91D730B58BAD}" dt="2023-04-14T09:00:32.959" v="1381" actId="2696"/>
        <pc:sldMkLst>
          <pc:docMk/>
          <pc:sldMk cId="1219868280" sldId="2147376820"/>
        </pc:sldMkLst>
        <pc:spChg chg="mod">
          <ac:chgData name="Fuchedzhy Valentyna" userId="8ba483c4-aa65-4e5b-8c89-65bed040dfcb" providerId="ADAL" clId="{C6D3350A-85FE-4C96-80B9-91D730B58BAD}" dt="2023-04-14T08:44:29.071" v="1211" actId="20577"/>
          <ac:spMkLst>
            <pc:docMk/>
            <pc:sldMk cId="1219868280" sldId="2147376820"/>
            <ac:spMk id="2" creationId="{2BF5DD31-7C25-E7EE-240A-4704C7FFEA56}"/>
          </ac:spMkLst>
        </pc:spChg>
      </pc:sldChg>
      <pc:sldChg chg="addSp delSp modSp new del mod">
        <pc:chgData name="Fuchedzhy Valentyna" userId="8ba483c4-aa65-4e5b-8c89-65bed040dfcb" providerId="ADAL" clId="{C6D3350A-85FE-4C96-80B9-91D730B58BAD}" dt="2023-04-14T09:16:00.678" v="1506" actId="47"/>
        <pc:sldMkLst>
          <pc:docMk/>
          <pc:sldMk cId="1778588579" sldId="2147376820"/>
        </pc:sldMkLst>
        <pc:spChg chg="del">
          <ac:chgData name="Fuchedzhy Valentyna" userId="8ba483c4-aa65-4e5b-8c89-65bed040dfcb" providerId="ADAL" clId="{C6D3350A-85FE-4C96-80B9-91D730B58BAD}" dt="2023-04-14T09:14:06.232" v="1456" actId="478"/>
          <ac:spMkLst>
            <pc:docMk/>
            <pc:sldMk cId="1778588579" sldId="2147376820"/>
            <ac:spMk id="2" creationId="{172D278C-F490-D368-66CD-7A3B83BE5656}"/>
          </ac:spMkLst>
        </pc:spChg>
        <pc:spChg chg="add mod">
          <ac:chgData name="Fuchedzhy Valentyna" userId="8ba483c4-aa65-4e5b-8c89-65bed040dfcb" providerId="ADAL" clId="{C6D3350A-85FE-4C96-80B9-91D730B58BAD}" dt="2023-04-14T09:15:25.447" v="1502" actId="14100"/>
          <ac:spMkLst>
            <pc:docMk/>
            <pc:sldMk cId="1778588579" sldId="2147376820"/>
            <ac:spMk id="3" creationId="{45841887-3449-F742-EC15-6F9E68F3B527}"/>
          </ac:spMkLst>
        </pc:spChg>
      </pc:sldChg>
      <pc:sldChg chg="add del">
        <pc:chgData name="Fuchedzhy Valentyna" userId="8ba483c4-aa65-4e5b-8c89-65bed040dfcb" providerId="ADAL" clId="{C6D3350A-85FE-4C96-80B9-91D730B58BAD}" dt="2023-04-14T08:17:51.687" v="1020"/>
        <pc:sldMkLst>
          <pc:docMk/>
          <pc:sldMk cId="3601730103" sldId="2147376820"/>
        </pc:sldMkLst>
      </pc:sldChg>
      <pc:sldChg chg="addSp modSp new mod ord">
        <pc:chgData name="Fuchedzhy Valentyna" userId="8ba483c4-aa65-4e5b-8c89-65bed040dfcb" providerId="ADAL" clId="{C6D3350A-85FE-4C96-80B9-91D730B58BAD}" dt="2023-05-22T09:02:16.443" v="8377"/>
        <pc:sldMkLst>
          <pc:docMk/>
          <pc:sldMk cId="1515654810" sldId="2147376821"/>
        </pc:sldMkLst>
        <pc:spChg chg="mod">
          <ac:chgData name="Fuchedzhy Valentyna" userId="8ba483c4-aa65-4e5b-8c89-65bed040dfcb" providerId="ADAL" clId="{C6D3350A-85FE-4C96-80B9-91D730B58BAD}" dt="2023-04-26T07:37:54.210" v="4703"/>
          <ac:spMkLst>
            <pc:docMk/>
            <pc:sldMk cId="1515654810" sldId="2147376821"/>
            <ac:spMk id="2" creationId="{0294DCA0-AA93-A92E-BF7F-DD6FF72AEB11}"/>
          </ac:spMkLst>
        </pc:spChg>
        <pc:spChg chg="add mod">
          <ac:chgData name="Fuchedzhy Valentyna" userId="8ba483c4-aa65-4e5b-8c89-65bed040dfcb" providerId="ADAL" clId="{C6D3350A-85FE-4C96-80B9-91D730B58BAD}" dt="2023-04-14T13:04:49.775" v="1959" actId="20577"/>
          <ac:spMkLst>
            <pc:docMk/>
            <pc:sldMk cId="1515654810" sldId="2147376821"/>
            <ac:spMk id="3" creationId="{F3BFD2B6-3160-03DF-557D-138B08FE61EB}"/>
          </ac:spMkLst>
        </pc:spChg>
      </pc:sldChg>
      <pc:sldChg chg="add del">
        <pc:chgData name="Fuchedzhy Valentyna" userId="8ba483c4-aa65-4e5b-8c89-65bed040dfcb" providerId="ADAL" clId="{C6D3350A-85FE-4C96-80B9-91D730B58BAD}" dt="2023-04-14T08:18:04.317" v="1023"/>
        <pc:sldMkLst>
          <pc:docMk/>
          <pc:sldMk cId="2743254867" sldId="2147376821"/>
        </pc:sldMkLst>
      </pc:sldChg>
      <pc:sldChg chg="add del">
        <pc:chgData name="Fuchedzhy Valentyna" userId="8ba483c4-aa65-4e5b-8c89-65bed040dfcb" providerId="ADAL" clId="{C6D3350A-85FE-4C96-80B9-91D730B58BAD}" dt="2023-04-14T08:17:51.687" v="1020"/>
        <pc:sldMkLst>
          <pc:docMk/>
          <pc:sldMk cId="3344588175" sldId="2147376821"/>
        </pc:sldMkLst>
      </pc:sldChg>
      <pc:sldChg chg="del">
        <pc:chgData name="Fuchedzhy Valentyna" userId="8ba483c4-aa65-4e5b-8c89-65bed040dfcb" providerId="ADAL" clId="{C6D3350A-85FE-4C96-80B9-91D730B58BAD}" dt="2023-04-19T14:20:15.587" v="3966" actId="47"/>
        <pc:sldMkLst>
          <pc:docMk/>
          <pc:sldMk cId="3814490320" sldId="2147376823"/>
        </pc:sldMkLst>
      </pc:sldChg>
      <pc:sldChg chg="modSp mod">
        <pc:chgData name="Fuchedzhy Valentyna" userId="8ba483c4-aa65-4e5b-8c89-65bed040dfcb" providerId="ADAL" clId="{C6D3350A-85FE-4C96-80B9-91D730B58BAD}" dt="2023-04-26T07:37:47.104" v="4701"/>
        <pc:sldMkLst>
          <pc:docMk/>
          <pc:sldMk cId="2095699612" sldId="2147376824"/>
        </pc:sldMkLst>
        <pc:spChg chg="mod">
          <ac:chgData name="Fuchedzhy Valentyna" userId="8ba483c4-aa65-4e5b-8c89-65bed040dfcb" providerId="ADAL" clId="{C6D3350A-85FE-4C96-80B9-91D730B58BAD}" dt="2023-04-26T07:37:47.104" v="4701"/>
          <ac:spMkLst>
            <pc:docMk/>
            <pc:sldMk cId="2095699612" sldId="2147376824"/>
            <ac:spMk id="14" creationId="{D1212D48-3E39-4FB9-A2D1-588B8F62D888}"/>
          </ac:spMkLst>
        </pc:spChg>
      </pc:sldChg>
      <pc:sldChg chg="addSp delSp modSp mod modNotesTx">
        <pc:chgData name="Fuchedzhy Valentyna" userId="8ba483c4-aa65-4e5b-8c89-65bed040dfcb" providerId="ADAL" clId="{C6D3350A-85FE-4C96-80B9-91D730B58BAD}" dt="2023-05-23T14:44:27.410" v="9581" actId="1076"/>
        <pc:sldMkLst>
          <pc:docMk/>
          <pc:sldMk cId="203257267" sldId="2147376825"/>
        </pc:sldMkLst>
        <pc:spChg chg="add mod">
          <ac:chgData name="Fuchedzhy Valentyna" userId="8ba483c4-aa65-4e5b-8c89-65bed040dfcb" providerId="ADAL" clId="{C6D3350A-85FE-4C96-80B9-91D730B58BAD}" dt="2023-04-19T14:16:51.470" v="3949"/>
          <ac:spMkLst>
            <pc:docMk/>
            <pc:sldMk cId="203257267" sldId="2147376825"/>
            <ac:spMk id="2" creationId="{2D974CA5-0648-6899-105E-EEAFDC560C35}"/>
          </ac:spMkLst>
        </pc:spChg>
        <pc:spChg chg="mod">
          <ac:chgData name="Fuchedzhy Valentyna" userId="8ba483c4-aa65-4e5b-8c89-65bed040dfcb" providerId="ADAL" clId="{C6D3350A-85FE-4C96-80B9-91D730B58BAD}" dt="2023-05-11T06:02:07.929" v="8058" actId="14100"/>
          <ac:spMkLst>
            <pc:docMk/>
            <pc:sldMk cId="203257267" sldId="2147376825"/>
            <ac:spMk id="3" creationId="{409601F2-B1F4-5494-7455-30379AEB0704}"/>
          </ac:spMkLst>
        </pc:spChg>
        <pc:spChg chg="del mod">
          <ac:chgData name="Fuchedzhy Valentyna" userId="8ba483c4-aa65-4e5b-8c89-65bed040dfcb" providerId="ADAL" clId="{C6D3350A-85FE-4C96-80B9-91D730B58BAD}" dt="2023-04-19T14:16:50.317" v="3948" actId="478"/>
          <ac:spMkLst>
            <pc:docMk/>
            <pc:sldMk cId="203257267" sldId="2147376825"/>
            <ac:spMk id="4" creationId="{E80FBC00-4498-67D7-59CB-D1992AC7C43A}"/>
          </ac:spMkLst>
        </pc:spChg>
        <pc:spChg chg="add mod">
          <ac:chgData name="Fuchedzhy Valentyna" userId="8ba483c4-aa65-4e5b-8c89-65bed040dfcb" providerId="ADAL" clId="{C6D3350A-85FE-4C96-80B9-91D730B58BAD}" dt="2023-05-09T07:29:49.812" v="5210" actId="1076"/>
          <ac:spMkLst>
            <pc:docMk/>
            <pc:sldMk cId="203257267" sldId="2147376825"/>
            <ac:spMk id="9" creationId="{15793EDD-5273-46DA-5E54-82C863A0A926}"/>
          </ac:spMkLst>
        </pc:spChg>
        <pc:spChg chg="del mod">
          <ac:chgData name="Fuchedzhy Valentyna" userId="8ba483c4-aa65-4e5b-8c89-65bed040dfcb" providerId="ADAL" clId="{C6D3350A-85FE-4C96-80B9-91D730B58BAD}" dt="2023-04-19T10:25:11.363" v="3643" actId="478"/>
          <ac:spMkLst>
            <pc:docMk/>
            <pc:sldMk cId="203257267" sldId="2147376825"/>
            <ac:spMk id="10" creationId="{68E64382-BE91-446D-B5A6-954773DCCE19}"/>
          </ac:spMkLst>
        </pc:spChg>
        <pc:spChg chg="mod">
          <ac:chgData name="Fuchedzhy Valentyna" userId="8ba483c4-aa65-4e5b-8c89-65bed040dfcb" providerId="ADAL" clId="{C6D3350A-85FE-4C96-80B9-91D730B58BAD}" dt="2023-04-18T09:53:41.544" v="1970" actId="1076"/>
          <ac:spMkLst>
            <pc:docMk/>
            <pc:sldMk cId="203257267" sldId="2147376825"/>
            <ac:spMk id="13" creationId="{14ED6DF7-4AF7-4051-A8CC-FCB40F3CF132}"/>
          </ac:spMkLst>
        </pc:spChg>
        <pc:spChg chg="mod">
          <ac:chgData name="Fuchedzhy Valentyna" userId="8ba483c4-aa65-4e5b-8c89-65bed040dfcb" providerId="ADAL" clId="{C6D3350A-85FE-4C96-80B9-91D730B58BAD}" dt="2023-04-18T11:00:43.541" v="2032" actId="20577"/>
          <ac:spMkLst>
            <pc:docMk/>
            <pc:sldMk cId="203257267" sldId="2147376825"/>
            <ac:spMk id="15" creationId="{0C51F922-8029-4CB7-932E-3F6C67E691D7}"/>
          </ac:spMkLst>
        </pc:spChg>
        <pc:spChg chg="mod">
          <ac:chgData name="Fuchedzhy Valentyna" userId="8ba483c4-aa65-4e5b-8c89-65bed040dfcb" providerId="ADAL" clId="{C6D3350A-85FE-4C96-80B9-91D730B58BAD}" dt="2023-04-19T10:25:04.492" v="3641" actId="1076"/>
          <ac:spMkLst>
            <pc:docMk/>
            <pc:sldMk cId="203257267" sldId="2147376825"/>
            <ac:spMk id="16" creationId="{AEE813D0-AB38-4B1D-9C81-649839E70F84}"/>
          </ac:spMkLst>
        </pc:spChg>
        <pc:spChg chg="del mod">
          <ac:chgData name="Fuchedzhy Valentyna" userId="8ba483c4-aa65-4e5b-8c89-65bed040dfcb" providerId="ADAL" clId="{C6D3350A-85FE-4C96-80B9-91D730B58BAD}" dt="2023-04-19T10:25:01.590" v="3640" actId="478"/>
          <ac:spMkLst>
            <pc:docMk/>
            <pc:sldMk cId="203257267" sldId="2147376825"/>
            <ac:spMk id="17" creationId="{95B4E1B6-3181-42E3-9D12-2308774866F1}"/>
          </ac:spMkLst>
        </pc:spChg>
        <pc:spChg chg="mod">
          <ac:chgData name="Fuchedzhy Valentyna" userId="8ba483c4-aa65-4e5b-8c89-65bed040dfcb" providerId="ADAL" clId="{C6D3350A-85FE-4C96-80B9-91D730B58BAD}" dt="2023-04-19T10:24:50.342" v="3638" actId="1076"/>
          <ac:spMkLst>
            <pc:docMk/>
            <pc:sldMk cId="203257267" sldId="2147376825"/>
            <ac:spMk id="18" creationId="{21D71F59-A065-4C00-A36C-B1158E960949}"/>
          </ac:spMkLst>
        </pc:spChg>
        <pc:spChg chg="mod">
          <ac:chgData name="Fuchedzhy Valentyna" userId="8ba483c4-aa65-4e5b-8c89-65bed040dfcb" providerId="ADAL" clId="{C6D3350A-85FE-4C96-80B9-91D730B58BAD}" dt="2023-05-23T14:44:27.410" v="9581" actId="1076"/>
          <ac:spMkLst>
            <pc:docMk/>
            <pc:sldMk cId="203257267" sldId="2147376825"/>
            <ac:spMk id="22" creationId="{C3140DAF-AE7F-4C47-9B93-7EBE8A69B3B5}"/>
          </ac:spMkLst>
        </pc:spChg>
        <pc:picChg chg="del mod">
          <ac:chgData name="Fuchedzhy Valentyna" userId="8ba483c4-aa65-4e5b-8c89-65bed040dfcb" providerId="ADAL" clId="{C6D3350A-85FE-4C96-80B9-91D730B58BAD}" dt="2023-04-19T10:21:15.576" v="3625" actId="478"/>
          <ac:picMkLst>
            <pc:docMk/>
            <pc:sldMk cId="203257267" sldId="2147376825"/>
            <ac:picMk id="2" creationId="{1FEDCD5D-09DC-9AF4-12E2-757888753276}"/>
          </ac:picMkLst>
        </pc:picChg>
        <pc:picChg chg="add mod modCrop">
          <ac:chgData name="Fuchedzhy Valentyna" userId="8ba483c4-aa65-4e5b-8c89-65bed040dfcb" providerId="ADAL" clId="{C6D3350A-85FE-4C96-80B9-91D730B58BAD}" dt="2023-04-26T07:27:37.187" v="4657" actId="1076"/>
          <ac:picMkLst>
            <pc:docMk/>
            <pc:sldMk cId="203257267" sldId="2147376825"/>
            <ac:picMk id="19" creationId="{7D3428CD-75D0-9D81-83D5-F01ED2EF6C1C}"/>
          </ac:picMkLst>
        </pc:picChg>
      </pc:sldChg>
      <pc:sldChg chg="addSp delSp modSp add mod modNotesTx">
        <pc:chgData name="Fuchedzhy Valentyna" userId="8ba483c4-aa65-4e5b-8c89-65bed040dfcb" providerId="ADAL" clId="{C6D3350A-85FE-4C96-80B9-91D730B58BAD}" dt="2023-05-23T15:03:41.880" v="9654" actId="1076"/>
        <pc:sldMkLst>
          <pc:docMk/>
          <pc:sldMk cId="1707166285" sldId="2147376826"/>
        </pc:sldMkLst>
        <pc:spChg chg="del">
          <ac:chgData name="Fuchedzhy Valentyna" userId="8ba483c4-aa65-4e5b-8c89-65bed040dfcb" providerId="ADAL" clId="{C6D3350A-85FE-4C96-80B9-91D730B58BAD}" dt="2023-04-19T14:17:19.544" v="3952" actId="478"/>
          <ac:spMkLst>
            <pc:docMk/>
            <pc:sldMk cId="1707166285" sldId="2147376826"/>
            <ac:spMk id="3" creationId="{409601F2-B1F4-5494-7455-30379AEB0704}"/>
          </ac:spMkLst>
        </pc:spChg>
        <pc:spChg chg="add mod">
          <ac:chgData name="Fuchedzhy Valentyna" userId="8ba483c4-aa65-4e5b-8c89-65bed040dfcb" providerId="ADAL" clId="{C6D3350A-85FE-4C96-80B9-91D730B58BAD}" dt="2023-05-09T09:47:11.537" v="7590"/>
          <ac:spMkLst>
            <pc:docMk/>
            <pc:sldMk cId="1707166285" sldId="2147376826"/>
            <ac:spMk id="4" creationId="{35EBB384-B5FC-C011-E275-D516089B9267}"/>
          </ac:spMkLst>
        </pc:spChg>
        <pc:spChg chg="del">
          <ac:chgData name="Fuchedzhy Valentyna" userId="8ba483c4-aa65-4e5b-8c89-65bed040dfcb" providerId="ADAL" clId="{C6D3350A-85FE-4C96-80B9-91D730B58BAD}" dt="2023-04-19T14:16:39.954" v="3945" actId="478"/>
          <ac:spMkLst>
            <pc:docMk/>
            <pc:sldMk cId="1707166285" sldId="2147376826"/>
            <ac:spMk id="4" creationId="{E80FBC00-4498-67D7-59CB-D1992AC7C43A}"/>
          </ac:spMkLst>
        </pc:spChg>
        <pc:spChg chg="del">
          <ac:chgData name="Fuchedzhy Valentyna" userId="8ba483c4-aa65-4e5b-8c89-65bed040dfcb" providerId="ADAL" clId="{C6D3350A-85FE-4C96-80B9-91D730B58BAD}" dt="2023-04-18T14:06:11.010" v="2252" actId="478"/>
          <ac:spMkLst>
            <pc:docMk/>
            <pc:sldMk cId="1707166285" sldId="2147376826"/>
            <ac:spMk id="5" creationId="{491E4B9B-6D5A-D8A3-9274-32A1CB0626A8}"/>
          </ac:spMkLst>
        </pc:spChg>
        <pc:spChg chg="add mod">
          <ac:chgData name="Fuchedzhy Valentyna" userId="8ba483c4-aa65-4e5b-8c89-65bed040dfcb" providerId="ADAL" clId="{C6D3350A-85FE-4C96-80B9-91D730B58BAD}" dt="2023-05-09T07:28:20.787" v="5204" actId="20577"/>
          <ac:spMkLst>
            <pc:docMk/>
            <pc:sldMk cId="1707166285" sldId="2147376826"/>
            <ac:spMk id="5" creationId="{D6DE76DA-C4C1-D5B1-447A-1DA862D32CE5}"/>
          </ac:spMkLst>
        </pc:spChg>
        <pc:spChg chg="mod">
          <ac:chgData name="Fuchedzhy Valentyna" userId="8ba483c4-aa65-4e5b-8c89-65bed040dfcb" providerId="ADAL" clId="{C6D3350A-85FE-4C96-80B9-91D730B58BAD}" dt="2023-04-19T14:17:13.408" v="3950" actId="1076"/>
          <ac:spMkLst>
            <pc:docMk/>
            <pc:sldMk cId="1707166285" sldId="2147376826"/>
            <ac:spMk id="6" creationId="{CAFF33B9-003B-2F41-015F-1071149F1CC3}"/>
          </ac:spMkLst>
        </pc:spChg>
        <pc:spChg chg="mod">
          <ac:chgData name="Fuchedzhy Valentyna" userId="8ba483c4-aa65-4e5b-8c89-65bed040dfcb" providerId="ADAL" clId="{C6D3350A-85FE-4C96-80B9-91D730B58BAD}" dt="2023-04-19T14:17:41.784" v="3955" actId="1076"/>
          <ac:spMkLst>
            <pc:docMk/>
            <pc:sldMk cId="1707166285" sldId="2147376826"/>
            <ac:spMk id="8" creationId="{F25290AE-875A-D9D9-18A2-2DFEE42674F5}"/>
          </ac:spMkLst>
        </pc:spChg>
        <pc:spChg chg="mod">
          <ac:chgData name="Fuchedzhy Valentyna" userId="8ba483c4-aa65-4e5b-8c89-65bed040dfcb" providerId="ADAL" clId="{C6D3350A-85FE-4C96-80B9-91D730B58BAD}" dt="2023-04-19T09:39:09.823" v="2956" actId="1076"/>
          <ac:spMkLst>
            <pc:docMk/>
            <pc:sldMk cId="1707166285" sldId="2147376826"/>
            <ac:spMk id="10" creationId="{68E64382-BE91-446D-B5A6-954773DCCE19}"/>
          </ac:spMkLst>
        </pc:spChg>
        <pc:spChg chg="mod">
          <ac:chgData name="Fuchedzhy Valentyna" userId="8ba483c4-aa65-4e5b-8c89-65bed040dfcb" providerId="ADAL" clId="{C6D3350A-85FE-4C96-80B9-91D730B58BAD}" dt="2023-04-19T11:39:16.870" v="3678" actId="1076"/>
          <ac:spMkLst>
            <pc:docMk/>
            <pc:sldMk cId="1707166285" sldId="2147376826"/>
            <ac:spMk id="11" creationId="{283E9E4C-26DD-48B0-A5A0-38B30AFF8D7D}"/>
          </ac:spMkLst>
        </pc:spChg>
        <pc:spChg chg="add del">
          <ac:chgData name="Fuchedzhy Valentyna" userId="8ba483c4-aa65-4e5b-8c89-65bed040dfcb" providerId="ADAL" clId="{C6D3350A-85FE-4C96-80B9-91D730B58BAD}" dt="2023-04-18T14:00:40.112" v="2069" actId="22"/>
          <ac:spMkLst>
            <pc:docMk/>
            <pc:sldMk cId="1707166285" sldId="2147376826"/>
            <ac:spMk id="14" creationId="{427BDFC1-C3B7-C708-E7DB-D38E3B56C8D7}"/>
          </ac:spMkLst>
        </pc:spChg>
        <pc:spChg chg="mod">
          <ac:chgData name="Fuchedzhy Valentyna" userId="8ba483c4-aa65-4e5b-8c89-65bed040dfcb" providerId="ADAL" clId="{C6D3350A-85FE-4C96-80B9-91D730B58BAD}" dt="2023-04-19T11:39:08.529" v="3676" actId="1076"/>
          <ac:spMkLst>
            <pc:docMk/>
            <pc:sldMk cId="1707166285" sldId="2147376826"/>
            <ac:spMk id="15" creationId="{0C51F922-8029-4CB7-932E-3F6C67E691D7}"/>
          </ac:spMkLst>
        </pc:spChg>
        <pc:spChg chg="mod">
          <ac:chgData name="Fuchedzhy Valentyna" userId="8ba483c4-aa65-4e5b-8c89-65bed040dfcb" providerId="ADAL" clId="{C6D3350A-85FE-4C96-80B9-91D730B58BAD}" dt="2023-04-19T09:39:06.750" v="2955" actId="1076"/>
          <ac:spMkLst>
            <pc:docMk/>
            <pc:sldMk cId="1707166285" sldId="2147376826"/>
            <ac:spMk id="16" creationId="{AEE813D0-AB38-4B1D-9C81-649839E70F84}"/>
          </ac:spMkLst>
        </pc:spChg>
        <pc:spChg chg="mod">
          <ac:chgData name="Fuchedzhy Valentyna" userId="8ba483c4-aa65-4e5b-8c89-65bed040dfcb" providerId="ADAL" clId="{C6D3350A-85FE-4C96-80B9-91D730B58BAD}" dt="2023-05-22T18:10:22.477" v="8929" actId="20577"/>
          <ac:spMkLst>
            <pc:docMk/>
            <pc:sldMk cId="1707166285" sldId="2147376826"/>
            <ac:spMk id="17" creationId="{95B4E1B6-3181-42E3-9D12-2308774866F1}"/>
          </ac:spMkLst>
        </pc:spChg>
        <pc:spChg chg="del mod">
          <ac:chgData name="Fuchedzhy Valentyna" userId="8ba483c4-aa65-4e5b-8c89-65bed040dfcb" providerId="ADAL" clId="{C6D3350A-85FE-4C96-80B9-91D730B58BAD}" dt="2023-04-18T14:07:25.862" v="2259" actId="478"/>
          <ac:spMkLst>
            <pc:docMk/>
            <pc:sldMk cId="1707166285" sldId="2147376826"/>
            <ac:spMk id="18" creationId="{21D71F59-A065-4C00-A36C-B1158E960949}"/>
          </ac:spMkLst>
        </pc:spChg>
        <pc:spChg chg="add del">
          <ac:chgData name="Fuchedzhy Valentyna" userId="8ba483c4-aa65-4e5b-8c89-65bed040dfcb" providerId="ADAL" clId="{C6D3350A-85FE-4C96-80B9-91D730B58BAD}" dt="2023-04-18T14:00:46.047" v="2071" actId="22"/>
          <ac:spMkLst>
            <pc:docMk/>
            <pc:sldMk cId="1707166285" sldId="2147376826"/>
            <ac:spMk id="20" creationId="{55953A43-3046-20E4-49AD-7D052D2D7702}"/>
          </ac:spMkLst>
        </pc:spChg>
        <pc:spChg chg="add mod">
          <ac:chgData name="Fuchedzhy Valentyna" userId="8ba483c4-aa65-4e5b-8c89-65bed040dfcb" providerId="ADAL" clId="{C6D3350A-85FE-4C96-80B9-91D730B58BAD}" dt="2023-04-19T14:16:41.343" v="3946"/>
          <ac:spMkLst>
            <pc:docMk/>
            <pc:sldMk cId="1707166285" sldId="2147376826"/>
            <ac:spMk id="20" creationId="{89169268-446B-51B5-AF9C-4B4A2E25B37B}"/>
          </ac:spMkLst>
        </pc:spChg>
        <pc:spChg chg="add del mod">
          <ac:chgData name="Fuchedzhy Valentyna" userId="8ba483c4-aa65-4e5b-8c89-65bed040dfcb" providerId="ADAL" clId="{C6D3350A-85FE-4C96-80B9-91D730B58BAD}" dt="2023-05-09T09:47:09.996" v="7589" actId="478"/>
          <ac:spMkLst>
            <pc:docMk/>
            <pc:sldMk cId="1707166285" sldId="2147376826"/>
            <ac:spMk id="21" creationId="{F2A42D29-D3EC-2A7C-9B8D-8287E2CFCF1D}"/>
          </ac:spMkLst>
        </pc:spChg>
        <pc:spChg chg="mod">
          <ac:chgData name="Fuchedzhy Valentyna" userId="8ba483c4-aa65-4e5b-8c89-65bed040dfcb" providerId="ADAL" clId="{C6D3350A-85FE-4C96-80B9-91D730B58BAD}" dt="2023-05-23T15:03:09.864" v="9652" actId="14100"/>
          <ac:spMkLst>
            <pc:docMk/>
            <pc:sldMk cId="1707166285" sldId="2147376826"/>
            <ac:spMk id="22" creationId="{C3140DAF-AE7F-4C47-9B93-7EBE8A69B3B5}"/>
          </ac:spMkLst>
        </pc:spChg>
        <pc:spChg chg="add mod">
          <ac:chgData name="Fuchedzhy Valentyna" userId="8ba483c4-aa65-4e5b-8c89-65bed040dfcb" providerId="ADAL" clId="{C6D3350A-85FE-4C96-80B9-91D730B58BAD}" dt="2023-04-19T14:17:39.160" v="3954" actId="1076"/>
          <ac:spMkLst>
            <pc:docMk/>
            <pc:sldMk cId="1707166285" sldId="2147376826"/>
            <ac:spMk id="23" creationId="{551BB1C2-5C62-FE76-3FF7-E1AACFD8896B}"/>
          </ac:spMkLst>
        </pc:spChg>
        <pc:picChg chg="del mod">
          <ac:chgData name="Fuchedzhy Valentyna" userId="8ba483c4-aa65-4e5b-8c89-65bed040dfcb" providerId="ADAL" clId="{C6D3350A-85FE-4C96-80B9-91D730B58BAD}" dt="2023-04-19T12:49:12.180" v="3781" actId="478"/>
          <ac:picMkLst>
            <pc:docMk/>
            <pc:sldMk cId="1707166285" sldId="2147376826"/>
            <ac:picMk id="2" creationId="{1FEDCD5D-09DC-9AF4-12E2-757888753276}"/>
          </ac:picMkLst>
        </pc:picChg>
        <pc:picChg chg="add del mod">
          <ac:chgData name="Fuchedzhy Valentyna" userId="8ba483c4-aa65-4e5b-8c89-65bed040dfcb" providerId="ADAL" clId="{C6D3350A-85FE-4C96-80B9-91D730B58BAD}" dt="2023-05-23T13:51:31.511" v="9397" actId="478"/>
          <ac:picMkLst>
            <pc:docMk/>
            <pc:sldMk cId="1707166285" sldId="2147376826"/>
            <ac:picMk id="3" creationId="{7D2BFF6A-D9F8-69BA-0C13-68B8D622D3AB}"/>
          </ac:picMkLst>
        </pc:picChg>
        <pc:picChg chg="add del mod">
          <ac:chgData name="Fuchedzhy Valentyna" userId="8ba483c4-aa65-4e5b-8c89-65bed040dfcb" providerId="ADAL" clId="{C6D3350A-85FE-4C96-80B9-91D730B58BAD}" dt="2023-05-23T13:51:06.952" v="9393" actId="22"/>
          <ac:picMkLst>
            <pc:docMk/>
            <pc:sldMk cId="1707166285" sldId="2147376826"/>
            <ac:picMk id="9" creationId="{340C6F04-F7D0-CF16-9975-42ECA51B3FDE}"/>
          </ac:picMkLst>
        </pc:picChg>
        <pc:picChg chg="add del mod">
          <ac:chgData name="Fuchedzhy Valentyna" userId="8ba483c4-aa65-4e5b-8c89-65bed040dfcb" providerId="ADAL" clId="{C6D3350A-85FE-4C96-80B9-91D730B58BAD}" dt="2023-04-19T13:03:11.891" v="3813" actId="478"/>
          <ac:picMkLst>
            <pc:docMk/>
            <pc:sldMk cId="1707166285" sldId="2147376826"/>
            <ac:picMk id="14" creationId="{5458B99B-31BE-1F99-F341-120D7E66D840}"/>
          </ac:picMkLst>
        </pc:picChg>
        <pc:picChg chg="add del mod">
          <ac:chgData name="Fuchedzhy Valentyna" userId="8ba483c4-aa65-4e5b-8c89-65bed040dfcb" providerId="ADAL" clId="{C6D3350A-85FE-4C96-80B9-91D730B58BAD}" dt="2023-05-23T15:02:58.760" v="9650" actId="478"/>
          <ac:picMkLst>
            <pc:docMk/>
            <pc:sldMk cId="1707166285" sldId="2147376826"/>
            <ac:picMk id="18" creationId="{02CF74F1-C419-8691-DDA9-8A8DF3F45DBD}"/>
          </ac:picMkLst>
        </pc:picChg>
        <pc:picChg chg="add del mod">
          <ac:chgData name="Fuchedzhy Valentyna" userId="8ba483c4-aa65-4e5b-8c89-65bed040dfcb" providerId="ADAL" clId="{C6D3350A-85FE-4C96-80B9-91D730B58BAD}" dt="2023-05-23T13:51:30.538" v="9396" actId="478"/>
          <ac:picMkLst>
            <pc:docMk/>
            <pc:sldMk cId="1707166285" sldId="2147376826"/>
            <ac:picMk id="19" creationId="{B63F455C-793B-D010-DAA9-B50B32A17369}"/>
          </ac:picMkLst>
        </pc:picChg>
        <pc:picChg chg="add mod">
          <ac:chgData name="Fuchedzhy Valentyna" userId="8ba483c4-aa65-4e5b-8c89-65bed040dfcb" providerId="ADAL" clId="{C6D3350A-85FE-4C96-80B9-91D730B58BAD}" dt="2023-05-23T15:03:41.880" v="9654" actId="1076"/>
          <ac:picMkLst>
            <pc:docMk/>
            <pc:sldMk cId="1707166285" sldId="2147376826"/>
            <ac:picMk id="21" creationId="{79FF2DBF-5696-9404-5492-A809B186E480}"/>
          </ac:picMkLst>
        </pc:picChg>
      </pc:sldChg>
      <pc:sldChg chg="add del">
        <pc:chgData name="Fuchedzhy Valentyna" userId="8ba483c4-aa65-4e5b-8c89-65bed040dfcb" providerId="ADAL" clId="{C6D3350A-85FE-4C96-80B9-91D730B58BAD}" dt="2023-04-18T09:50:41.929" v="1965" actId="47"/>
        <pc:sldMkLst>
          <pc:docMk/>
          <pc:sldMk cId="4270750851" sldId="2147376826"/>
        </pc:sldMkLst>
      </pc:sldChg>
      <pc:sldChg chg="addSp delSp modSp add mod ord modNotesTx">
        <pc:chgData name="Fuchedzhy Valentyna" userId="8ba483c4-aa65-4e5b-8c89-65bed040dfcb" providerId="ADAL" clId="{C6D3350A-85FE-4C96-80B9-91D730B58BAD}" dt="2023-05-25T06:30:34.923" v="10173"/>
        <pc:sldMkLst>
          <pc:docMk/>
          <pc:sldMk cId="2913108457" sldId="2147376827"/>
        </pc:sldMkLst>
        <pc:spChg chg="add mod">
          <ac:chgData name="Fuchedzhy Valentyna" userId="8ba483c4-aa65-4e5b-8c89-65bed040dfcb" providerId="ADAL" clId="{C6D3350A-85FE-4C96-80B9-91D730B58BAD}" dt="2023-05-22T18:11:13.352" v="8934" actId="1076"/>
          <ac:spMkLst>
            <pc:docMk/>
            <pc:sldMk cId="2913108457" sldId="2147376827"/>
            <ac:spMk id="2" creationId="{62CAE7EA-6C5E-5C95-967C-85FF567C425E}"/>
          </ac:spMkLst>
        </pc:spChg>
        <pc:spChg chg="del">
          <ac:chgData name="Fuchedzhy Valentyna" userId="8ba483c4-aa65-4e5b-8c89-65bed040dfcb" providerId="ADAL" clId="{C6D3350A-85FE-4C96-80B9-91D730B58BAD}" dt="2023-04-19T11:43:17.652" v="3700" actId="478"/>
          <ac:spMkLst>
            <pc:docMk/>
            <pc:sldMk cId="2913108457" sldId="2147376827"/>
            <ac:spMk id="3" creationId="{409601F2-B1F4-5494-7455-30379AEB0704}"/>
          </ac:spMkLst>
        </pc:spChg>
        <pc:spChg chg="del mod">
          <ac:chgData name="Fuchedzhy Valentyna" userId="8ba483c4-aa65-4e5b-8c89-65bed040dfcb" providerId="ADAL" clId="{C6D3350A-85FE-4C96-80B9-91D730B58BAD}" dt="2023-04-19T14:16:29.603" v="3943" actId="478"/>
          <ac:spMkLst>
            <pc:docMk/>
            <pc:sldMk cId="2913108457" sldId="2147376827"/>
            <ac:spMk id="4" creationId="{E80FBC00-4498-67D7-59CB-D1992AC7C43A}"/>
          </ac:spMkLst>
        </pc:spChg>
        <pc:spChg chg="del">
          <ac:chgData name="Fuchedzhy Valentyna" userId="8ba483c4-aa65-4e5b-8c89-65bed040dfcb" providerId="ADAL" clId="{C6D3350A-85FE-4C96-80B9-91D730B58BAD}" dt="2023-04-18T14:07:00.741" v="2254" actId="478"/>
          <ac:spMkLst>
            <pc:docMk/>
            <pc:sldMk cId="2913108457" sldId="2147376827"/>
            <ac:spMk id="5" creationId="{491E4B9B-6D5A-D8A3-9274-32A1CB0626A8}"/>
          </ac:spMkLst>
        </pc:spChg>
        <pc:spChg chg="mod">
          <ac:chgData name="Fuchedzhy Valentyna" userId="8ba483c4-aa65-4e5b-8c89-65bed040dfcb" providerId="ADAL" clId="{C6D3350A-85FE-4C96-80B9-91D730B58BAD}" dt="2023-04-18T14:07:04.920" v="2255" actId="1076"/>
          <ac:spMkLst>
            <pc:docMk/>
            <pc:sldMk cId="2913108457" sldId="2147376827"/>
            <ac:spMk id="8" creationId="{F25290AE-875A-D9D9-18A2-2DFEE42674F5}"/>
          </ac:spMkLst>
        </pc:spChg>
        <pc:spChg chg="add mod">
          <ac:chgData name="Fuchedzhy Valentyna" userId="8ba483c4-aa65-4e5b-8c89-65bed040dfcb" providerId="ADAL" clId="{C6D3350A-85FE-4C96-80B9-91D730B58BAD}" dt="2023-04-19T14:16:30.761" v="3944"/>
          <ac:spMkLst>
            <pc:docMk/>
            <pc:sldMk cId="2913108457" sldId="2147376827"/>
            <ac:spMk id="9" creationId="{606544BE-0EA2-764B-37B6-DB584747B751}"/>
          </ac:spMkLst>
        </pc:spChg>
        <pc:spChg chg="mod">
          <ac:chgData name="Fuchedzhy Valentyna" userId="8ba483c4-aa65-4e5b-8c89-65bed040dfcb" providerId="ADAL" clId="{C6D3350A-85FE-4C96-80B9-91D730B58BAD}" dt="2023-04-19T09:41:17.970" v="3028" actId="1076"/>
          <ac:spMkLst>
            <pc:docMk/>
            <pc:sldMk cId="2913108457" sldId="2147376827"/>
            <ac:spMk id="10" creationId="{68E64382-BE91-446D-B5A6-954773DCCE19}"/>
          </ac:spMkLst>
        </pc:spChg>
        <pc:spChg chg="add mod">
          <ac:chgData name="Fuchedzhy Valentyna" userId="8ba483c4-aa65-4e5b-8c89-65bed040dfcb" providerId="ADAL" clId="{C6D3350A-85FE-4C96-80B9-91D730B58BAD}" dt="2023-04-20T06:58:24.003" v="4052" actId="1076"/>
          <ac:spMkLst>
            <pc:docMk/>
            <pc:sldMk cId="2913108457" sldId="2147376827"/>
            <ac:spMk id="14" creationId="{14775D71-B744-2268-7F60-D33653127145}"/>
          </ac:spMkLst>
        </pc:spChg>
        <pc:spChg chg="mod">
          <ac:chgData name="Fuchedzhy Valentyna" userId="8ba483c4-aa65-4e5b-8c89-65bed040dfcb" providerId="ADAL" clId="{C6D3350A-85FE-4C96-80B9-91D730B58BAD}" dt="2023-04-19T09:10:49.563" v="2738" actId="1076"/>
          <ac:spMkLst>
            <pc:docMk/>
            <pc:sldMk cId="2913108457" sldId="2147376827"/>
            <ac:spMk id="15" creationId="{0C51F922-8029-4CB7-932E-3F6C67E691D7}"/>
          </ac:spMkLst>
        </pc:spChg>
        <pc:spChg chg="mod">
          <ac:chgData name="Fuchedzhy Valentyna" userId="8ba483c4-aa65-4e5b-8c89-65bed040dfcb" providerId="ADAL" clId="{C6D3350A-85FE-4C96-80B9-91D730B58BAD}" dt="2023-04-19T09:41:20.506" v="3029" actId="1076"/>
          <ac:spMkLst>
            <pc:docMk/>
            <pc:sldMk cId="2913108457" sldId="2147376827"/>
            <ac:spMk id="16" creationId="{AEE813D0-AB38-4B1D-9C81-649839E70F84}"/>
          </ac:spMkLst>
        </pc:spChg>
        <pc:spChg chg="mod">
          <ac:chgData name="Fuchedzhy Valentyna" userId="8ba483c4-aa65-4e5b-8c89-65bed040dfcb" providerId="ADAL" clId="{C6D3350A-85FE-4C96-80B9-91D730B58BAD}" dt="2023-04-19T11:42:55.059" v="3696" actId="1076"/>
          <ac:spMkLst>
            <pc:docMk/>
            <pc:sldMk cId="2913108457" sldId="2147376827"/>
            <ac:spMk id="17" creationId="{95B4E1B6-3181-42E3-9D12-2308774866F1}"/>
          </ac:spMkLst>
        </pc:spChg>
        <pc:spChg chg="del mod">
          <ac:chgData name="Fuchedzhy Valentyna" userId="8ba483c4-aa65-4e5b-8c89-65bed040dfcb" providerId="ADAL" clId="{C6D3350A-85FE-4C96-80B9-91D730B58BAD}" dt="2023-05-22T18:11:10.051" v="8933" actId="478"/>
          <ac:spMkLst>
            <pc:docMk/>
            <pc:sldMk cId="2913108457" sldId="2147376827"/>
            <ac:spMk id="18" creationId="{21D71F59-A065-4C00-A36C-B1158E960949}"/>
          </ac:spMkLst>
        </pc:spChg>
        <pc:spChg chg="mod">
          <ac:chgData name="Fuchedzhy Valentyna" userId="8ba483c4-aa65-4e5b-8c89-65bed040dfcb" providerId="ADAL" clId="{C6D3350A-85FE-4C96-80B9-91D730B58BAD}" dt="2023-04-19T09:50:30.441" v="3292" actId="1076"/>
          <ac:spMkLst>
            <pc:docMk/>
            <pc:sldMk cId="2913108457" sldId="2147376827"/>
            <ac:spMk id="22" creationId="{C3140DAF-AE7F-4C47-9B93-7EBE8A69B3B5}"/>
          </ac:spMkLst>
        </pc:spChg>
        <pc:picChg chg="del">
          <ac:chgData name="Fuchedzhy Valentyna" userId="8ba483c4-aa65-4e5b-8c89-65bed040dfcb" providerId="ADAL" clId="{C6D3350A-85FE-4C96-80B9-91D730B58BAD}" dt="2023-04-19T09:09:33.915" v="2668" actId="478"/>
          <ac:picMkLst>
            <pc:docMk/>
            <pc:sldMk cId="2913108457" sldId="2147376827"/>
            <ac:picMk id="2" creationId="{1FEDCD5D-09DC-9AF4-12E2-757888753276}"/>
          </ac:picMkLst>
        </pc:picChg>
        <pc:picChg chg="add del mod">
          <ac:chgData name="Fuchedzhy Valentyna" userId="8ba483c4-aa65-4e5b-8c89-65bed040dfcb" providerId="ADAL" clId="{C6D3350A-85FE-4C96-80B9-91D730B58BAD}" dt="2023-04-19T13:04:40.095" v="3818" actId="478"/>
          <ac:picMkLst>
            <pc:docMk/>
            <pc:sldMk cId="2913108457" sldId="2147376827"/>
            <ac:picMk id="5" creationId="{F6F1E59E-9C49-5E7F-BCEF-9A45C44EEEB8}"/>
          </ac:picMkLst>
        </pc:picChg>
        <pc:picChg chg="add del mod modCrop">
          <ac:chgData name="Fuchedzhy Valentyna" userId="8ba483c4-aa65-4e5b-8c89-65bed040dfcb" providerId="ADAL" clId="{C6D3350A-85FE-4C96-80B9-91D730B58BAD}" dt="2023-04-19T09:49:45.147" v="3204" actId="478"/>
          <ac:picMkLst>
            <pc:docMk/>
            <pc:sldMk cId="2913108457" sldId="2147376827"/>
            <ac:picMk id="9" creationId="{4BDFB0F8-ADD0-6DC3-F112-2C6496653457}"/>
          </ac:picMkLst>
        </pc:picChg>
        <pc:picChg chg="add mod ord">
          <ac:chgData name="Fuchedzhy Valentyna" userId="8ba483c4-aa65-4e5b-8c89-65bed040dfcb" providerId="ADAL" clId="{C6D3350A-85FE-4C96-80B9-91D730B58BAD}" dt="2023-05-23T13:37:47.191" v="9381" actId="166"/>
          <ac:picMkLst>
            <pc:docMk/>
            <pc:sldMk cId="2913108457" sldId="2147376827"/>
            <ac:picMk id="20" creationId="{E1E3511F-71FD-5B4D-B9E4-79891A4F18BF}"/>
          </ac:picMkLst>
        </pc:picChg>
      </pc:sldChg>
      <pc:sldChg chg="addSp delSp modSp add mod ord modNotesTx">
        <pc:chgData name="Fuchedzhy Valentyna" userId="8ba483c4-aa65-4e5b-8c89-65bed040dfcb" providerId="ADAL" clId="{C6D3350A-85FE-4C96-80B9-91D730B58BAD}" dt="2023-05-23T12:43:13.669" v="9326" actId="1076"/>
        <pc:sldMkLst>
          <pc:docMk/>
          <pc:sldMk cId="505096078" sldId="2147376828"/>
        </pc:sldMkLst>
        <pc:spChg chg="add mod">
          <ac:chgData name="Fuchedzhy Valentyna" userId="8ba483c4-aa65-4e5b-8c89-65bed040dfcb" providerId="ADAL" clId="{C6D3350A-85FE-4C96-80B9-91D730B58BAD}" dt="2023-05-23T12:42:02.889" v="9314" actId="20577"/>
          <ac:spMkLst>
            <pc:docMk/>
            <pc:sldMk cId="505096078" sldId="2147376828"/>
            <ac:spMk id="2" creationId="{5AE2E23E-6758-794A-4F80-1EED27AFF93D}"/>
          </ac:spMkLst>
        </pc:spChg>
        <pc:spChg chg="del mod">
          <ac:chgData name="Fuchedzhy Valentyna" userId="8ba483c4-aa65-4e5b-8c89-65bed040dfcb" providerId="ADAL" clId="{C6D3350A-85FE-4C96-80B9-91D730B58BAD}" dt="2023-05-09T10:19:04.600" v="7660" actId="478"/>
          <ac:spMkLst>
            <pc:docMk/>
            <pc:sldMk cId="505096078" sldId="2147376828"/>
            <ac:spMk id="3" creationId="{409601F2-B1F4-5494-7455-30379AEB0704}"/>
          </ac:spMkLst>
        </pc:spChg>
        <pc:spChg chg="del mod">
          <ac:chgData name="Fuchedzhy Valentyna" userId="8ba483c4-aa65-4e5b-8c89-65bed040dfcb" providerId="ADAL" clId="{C6D3350A-85FE-4C96-80B9-91D730B58BAD}" dt="2023-04-19T14:16:18.612" v="3940" actId="478"/>
          <ac:spMkLst>
            <pc:docMk/>
            <pc:sldMk cId="505096078" sldId="2147376828"/>
            <ac:spMk id="4" creationId="{E80FBC00-4498-67D7-59CB-D1992AC7C43A}"/>
          </ac:spMkLst>
        </pc:spChg>
        <pc:spChg chg="del">
          <ac:chgData name="Fuchedzhy Valentyna" userId="8ba483c4-aa65-4e5b-8c89-65bed040dfcb" providerId="ADAL" clId="{C6D3350A-85FE-4C96-80B9-91D730B58BAD}" dt="2023-04-18T14:08:06.302" v="2263" actId="478"/>
          <ac:spMkLst>
            <pc:docMk/>
            <pc:sldMk cId="505096078" sldId="2147376828"/>
            <ac:spMk id="5" creationId="{491E4B9B-6D5A-D8A3-9274-32A1CB0626A8}"/>
          </ac:spMkLst>
        </pc:spChg>
        <pc:spChg chg="del mod">
          <ac:chgData name="Fuchedzhy Valentyna" userId="8ba483c4-aa65-4e5b-8c89-65bed040dfcb" providerId="ADAL" clId="{C6D3350A-85FE-4C96-80B9-91D730B58BAD}" dt="2023-05-23T12:34:28.494" v="9248" actId="478"/>
          <ac:spMkLst>
            <pc:docMk/>
            <pc:sldMk cId="505096078" sldId="2147376828"/>
            <ac:spMk id="6" creationId="{CAFF33B9-003B-2F41-015F-1071149F1CC3}"/>
          </ac:spMkLst>
        </pc:spChg>
        <pc:spChg chg="add mod">
          <ac:chgData name="Fuchedzhy Valentyna" userId="8ba483c4-aa65-4e5b-8c89-65bed040dfcb" providerId="ADAL" clId="{C6D3350A-85FE-4C96-80B9-91D730B58BAD}" dt="2023-05-23T12:42:30.727" v="9319" actId="14100"/>
          <ac:spMkLst>
            <pc:docMk/>
            <pc:sldMk cId="505096078" sldId="2147376828"/>
            <ac:spMk id="8" creationId="{F054495E-5C8B-8C86-F478-73973F31F462}"/>
          </ac:spMkLst>
        </pc:spChg>
        <pc:spChg chg="del">
          <ac:chgData name="Fuchedzhy Valentyna" userId="8ba483c4-aa65-4e5b-8c89-65bed040dfcb" providerId="ADAL" clId="{C6D3350A-85FE-4C96-80B9-91D730B58BAD}" dt="2023-04-18T14:07:57.886" v="2262" actId="478"/>
          <ac:spMkLst>
            <pc:docMk/>
            <pc:sldMk cId="505096078" sldId="2147376828"/>
            <ac:spMk id="8" creationId="{F25290AE-875A-D9D9-18A2-2DFEE42674F5}"/>
          </ac:spMkLst>
        </pc:spChg>
        <pc:spChg chg="add del mod">
          <ac:chgData name="Fuchedzhy Valentyna" userId="8ba483c4-aa65-4e5b-8c89-65bed040dfcb" providerId="ADAL" clId="{C6D3350A-85FE-4C96-80B9-91D730B58BAD}" dt="2023-05-23T12:35:38.510" v="9277" actId="478"/>
          <ac:spMkLst>
            <pc:docMk/>
            <pc:sldMk cId="505096078" sldId="2147376828"/>
            <ac:spMk id="9" creationId="{4B325F6D-3837-EED7-33AE-C9F2A4E9BB59}"/>
          </ac:spMkLst>
        </pc:spChg>
        <pc:spChg chg="del mod">
          <ac:chgData name="Fuchedzhy Valentyna" userId="8ba483c4-aa65-4e5b-8c89-65bed040dfcb" providerId="ADAL" clId="{C6D3350A-85FE-4C96-80B9-91D730B58BAD}" dt="2023-05-23T12:35:41.500" v="9279" actId="478"/>
          <ac:spMkLst>
            <pc:docMk/>
            <pc:sldMk cId="505096078" sldId="2147376828"/>
            <ac:spMk id="10" creationId="{68E64382-BE91-446D-B5A6-954773DCCE19}"/>
          </ac:spMkLst>
        </pc:spChg>
        <pc:spChg chg="del">
          <ac:chgData name="Fuchedzhy Valentyna" userId="8ba483c4-aa65-4e5b-8c89-65bed040dfcb" providerId="ADAL" clId="{C6D3350A-85FE-4C96-80B9-91D730B58BAD}" dt="2023-05-23T12:35:31.423" v="9273" actId="478"/>
          <ac:spMkLst>
            <pc:docMk/>
            <pc:sldMk cId="505096078" sldId="2147376828"/>
            <ac:spMk id="11" creationId="{283E9E4C-26DD-48B0-A5A0-38B30AFF8D7D}"/>
          </ac:spMkLst>
        </pc:spChg>
        <pc:spChg chg="del">
          <ac:chgData name="Fuchedzhy Valentyna" userId="8ba483c4-aa65-4e5b-8c89-65bed040dfcb" providerId="ADAL" clId="{C6D3350A-85FE-4C96-80B9-91D730B58BAD}" dt="2023-05-23T12:35:06.609" v="9271" actId="478"/>
          <ac:spMkLst>
            <pc:docMk/>
            <pc:sldMk cId="505096078" sldId="2147376828"/>
            <ac:spMk id="12" creationId="{229F02EE-38C3-4060-B591-F8AC00EBC708}"/>
          </ac:spMkLst>
        </pc:spChg>
        <pc:spChg chg="del">
          <ac:chgData name="Fuchedzhy Valentyna" userId="8ba483c4-aa65-4e5b-8c89-65bed040dfcb" providerId="ADAL" clId="{C6D3350A-85FE-4C96-80B9-91D730B58BAD}" dt="2023-05-23T12:35:33.640" v="9275" actId="478"/>
          <ac:spMkLst>
            <pc:docMk/>
            <pc:sldMk cId="505096078" sldId="2147376828"/>
            <ac:spMk id="13" creationId="{14ED6DF7-4AF7-4051-A8CC-FCB40F3CF132}"/>
          </ac:spMkLst>
        </pc:spChg>
        <pc:spChg chg="del mod">
          <ac:chgData name="Fuchedzhy Valentyna" userId="8ba483c4-aa65-4e5b-8c89-65bed040dfcb" providerId="ADAL" clId="{C6D3350A-85FE-4C96-80B9-91D730B58BAD}" dt="2023-05-23T12:35:30.205" v="9272" actId="478"/>
          <ac:spMkLst>
            <pc:docMk/>
            <pc:sldMk cId="505096078" sldId="2147376828"/>
            <ac:spMk id="15" creationId="{0C51F922-8029-4CB7-932E-3F6C67E691D7}"/>
          </ac:spMkLst>
        </pc:spChg>
        <pc:spChg chg="del mod">
          <ac:chgData name="Fuchedzhy Valentyna" userId="8ba483c4-aa65-4e5b-8c89-65bed040dfcb" providerId="ADAL" clId="{C6D3350A-85FE-4C96-80B9-91D730B58BAD}" dt="2023-05-23T12:35:40.266" v="9278" actId="478"/>
          <ac:spMkLst>
            <pc:docMk/>
            <pc:sldMk cId="505096078" sldId="2147376828"/>
            <ac:spMk id="16" creationId="{AEE813D0-AB38-4B1D-9C81-649839E70F84}"/>
          </ac:spMkLst>
        </pc:spChg>
        <pc:spChg chg="del mod">
          <ac:chgData name="Fuchedzhy Valentyna" userId="8ba483c4-aa65-4e5b-8c89-65bed040dfcb" providerId="ADAL" clId="{C6D3350A-85FE-4C96-80B9-91D730B58BAD}" dt="2023-05-23T12:35:05.205" v="9270" actId="478"/>
          <ac:spMkLst>
            <pc:docMk/>
            <pc:sldMk cId="505096078" sldId="2147376828"/>
            <ac:spMk id="17" creationId="{95B4E1B6-3181-42E3-9D12-2308774866F1}"/>
          </ac:spMkLst>
        </pc:spChg>
        <pc:spChg chg="del mod">
          <ac:chgData name="Fuchedzhy Valentyna" userId="8ba483c4-aa65-4e5b-8c89-65bed040dfcb" providerId="ADAL" clId="{C6D3350A-85FE-4C96-80B9-91D730B58BAD}" dt="2023-05-23T12:35:36.101" v="9276" actId="478"/>
          <ac:spMkLst>
            <pc:docMk/>
            <pc:sldMk cId="505096078" sldId="2147376828"/>
            <ac:spMk id="18" creationId="{21D71F59-A065-4C00-A36C-B1158E960949}"/>
          </ac:spMkLst>
        </pc:spChg>
        <pc:spChg chg="del mod">
          <ac:chgData name="Fuchedzhy Valentyna" userId="8ba483c4-aa65-4e5b-8c89-65bed040dfcb" providerId="ADAL" clId="{C6D3350A-85FE-4C96-80B9-91D730B58BAD}" dt="2023-05-23T12:38:06.630" v="9289"/>
          <ac:spMkLst>
            <pc:docMk/>
            <pc:sldMk cId="505096078" sldId="2147376828"/>
            <ac:spMk id="22" creationId="{C3140DAF-AE7F-4C47-9B93-7EBE8A69B3B5}"/>
          </ac:spMkLst>
        </pc:spChg>
        <pc:picChg chg="del">
          <ac:chgData name="Fuchedzhy Valentyna" userId="8ba483c4-aa65-4e5b-8c89-65bed040dfcb" providerId="ADAL" clId="{C6D3350A-85FE-4C96-80B9-91D730B58BAD}" dt="2023-04-19T09:11:43.348" v="2756" actId="478"/>
          <ac:picMkLst>
            <pc:docMk/>
            <pc:sldMk cId="505096078" sldId="2147376828"/>
            <ac:picMk id="2" creationId="{1FEDCD5D-09DC-9AF4-12E2-757888753276}"/>
          </ac:picMkLst>
        </pc:picChg>
        <pc:picChg chg="add mod ord modCrop">
          <ac:chgData name="Fuchedzhy Valentyna" userId="8ba483c4-aa65-4e5b-8c89-65bed040dfcb" providerId="ADAL" clId="{C6D3350A-85FE-4C96-80B9-91D730B58BAD}" dt="2023-05-23T12:43:13.669" v="9326" actId="1076"/>
          <ac:picMkLst>
            <pc:docMk/>
            <pc:sldMk cId="505096078" sldId="2147376828"/>
            <ac:picMk id="4" creationId="{E237BABF-1FB1-FFB9-4C56-00F83C277B2F}"/>
          </ac:picMkLst>
        </pc:picChg>
        <pc:picChg chg="add del mod modCrop">
          <ac:chgData name="Fuchedzhy Valentyna" userId="8ba483c4-aa65-4e5b-8c89-65bed040dfcb" providerId="ADAL" clId="{C6D3350A-85FE-4C96-80B9-91D730B58BAD}" dt="2023-04-19T09:50:38.291" v="3293" actId="478"/>
          <ac:picMkLst>
            <pc:docMk/>
            <pc:sldMk cId="505096078" sldId="2147376828"/>
            <ac:picMk id="8" creationId="{CF248A0A-D9C4-5927-AD53-5EB3A40FFC8E}"/>
          </ac:picMkLst>
        </pc:picChg>
        <pc:picChg chg="add del mod">
          <ac:chgData name="Fuchedzhy Valentyna" userId="8ba483c4-aa65-4e5b-8c89-65bed040dfcb" providerId="ADAL" clId="{C6D3350A-85FE-4C96-80B9-91D730B58BAD}" dt="2023-05-23T12:35:32.297" v="9274" actId="478"/>
          <ac:picMkLst>
            <pc:docMk/>
            <pc:sldMk cId="505096078" sldId="2147376828"/>
            <ac:picMk id="19" creationId="{803942F9-E16A-3455-1CDF-E8BEB55BE158}"/>
          </ac:picMkLst>
        </pc:picChg>
        <pc:picChg chg="add mod">
          <ac:chgData name="Fuchedzhy Valentyna" userId="8ba483c4-aa65-4e5b-8c89-65bed040dfcb" providerId="ADAL" clId="{C6D3350A-85FE-4C96-80B9-91D730B58BAD}" dt="2023-05-23T12:42:51.542" v="9323" actId="1076"/>
          <ac:picMkLst>
            <pc:docMk/>
            <pc:sldMk cId="505096078" sldId="2147376828"/>
            <ac:picMk id="2050" creationId="{E8C76B50-D53C-78A9-DEDA-8C09432AF922}"/>
          </ac:picMkLst>
        </pc:picChg>
        <pc:picChg chg="add mod">
          <ac:chgData name="Fuchedzhy Valentyna" userId="8ba483c4-aa65-4e5b-8c89-65bed040dfcb" providerId="ADAL" clId="{C6D3350A-85FE-4C96-80B9-91D730B58BAD}" dt="2023-05-09T10:19:08.144" v="7661" actId="1076"/>
          <ac:picMkLst>
            <pc:docMk/>
            <pc:sldMk cId="505096078" sldId="2147376828"/>
            <ac:picMk id="3074" creationId="{6C43AEBA-791B-FCA3-7DE6-A89953C108E9}"/>
          </ac:picMkLst>
        </pc:picChg>
      </pc:sldChg>
      <pc:sldChg chg="addSp delSp modSp add mod ord modNotesTx">
        <pc:chgData name="Fuchedzhy Valentyna" userId="8ba483c4-aa65-4e5b-8c89-65bed040dfcb" providerId="ADAL" clId="{C6D3350A-85FE-4C96-80B9-91D730B58BAD}" dt="2023-05-23T14:46:21.006" v="9644" actId="478"/>
        <pc:sldMkLst>
          <pc:docMk/>
          <pc:sldMk cId="3419254241" sldId="2147376829"/>
        </pc:sldMkLst>
        <pc:spChg chg="add mod">
          <ac:chgData name="Fuchedzhy Valentyna" userId="8ba483c4-aa65-4e5b-8c89-65bed040dfcb" providerId="ADAL" clId="{C6D3350A-85FE-4C96-80B9-91D730B58BAD}" dt="2023-04-19T14:16:06.268" v="3938"/>
          <ac:spMkLst>
            <pc:docMk/>
            <pc:sldMk cId="3419254241" sldId="2147376829"/>
            <ac:spMk id="2" creationId="{08890410-7E0B-5FB9-BA10-3BB403B25CF4}"/>
          </ac:spMkLst>
        </pc:spChg>
        <pc:spChg chg="del">
          <ac:chgData name="Fuchedzhy Valentyna" userId="8ba483c4-aa65-4e5b-8c89-65bed040dfcb" providerId="ADAL" clId="{C6D3350A-85FE-4C96-80B9-91D730B58BAD}" dt="2023-05-23T12:44:04.166" v="9331" actId="478"/>
          <ac:spMkLst>
            <pc:docMk/>
            <pc:sldMk cId="3419254241" sldId="2147376829"/>
            <ac:spMk id="3" creationId="{409601F2-B1F4-5494-7455-30379AEB0704}"/>
          </ac:spMkLst>
        </pc:spChg>
        <pc:spChg chg="del">
          <ac:chgData name="Fuchedzhy Valentyna" userId="8ba483c4-aa65-4e5b-8c89-65bed040dfcb" providerId="ADAL" clId="{C6D3350A-85FE-4C96-80B9-91D730B58BAD}" dt="2023-04-19T14:16:04.921" v="3937" actId="478"/>
          <ac:spMkLst>
            <pc:docMk/>
            <pc:sldMk cId="3419254241" sldId="2147376829"/>
            <ac:spMk id="4" creationId="{E80FBC00-4498-67D7-59CB-D1992AC7C43A}"/>
          </ac:spMkLst>
        </pc:spChg>
        <pc:spChg chg="add mod">
          <ac:chgData name="Fuchedzhy Valentyna" userId="8ba483c4-aa65-4e5b-8c89-65bed040dfcb" providerId="ADAL" clId="{C6D3350A-85FE-4C96-80B9-91D730B58BAD}" dt="2023-04-18T14:09:46.989" v="2304" actId="14100"/>
          <ac:spMkLst>
            <pc:docMk/>
            <pc:sldMk cId="3419254241" sldId="2147376829"/>
            <ac:spMk id="5" creationId="{EE791CA2-3B66-8A8E-5DED-EF22EF564DAB}"/>
          </ac:spMkLst>
        </pc:spChg>
        <pc:spChg chg="add del mod">
          <ac:chgData name="Fuchedzhy Valentyna" userId="8ba483c4-aa65-4e5b-8c89-65bed040dfcb" providerId="ADAL" clId="{C6D3350A-85FE-4C96-80B9-91D730B58BAD}" dt="2023-04-18T14:10:52.266" v="2322"/>
          <ac:spMkLst>
            <pc:docMk/>
            <pc:sldMk cId="3419254241" sldId="2147376829"/>
            <ac:spMk id="8" creationId="{C09267EC-996C-CBCC-FC95-FD65366BD5E6}"/>
          </ac:spMkLst>
        </pc:spChg>
        <pc:spChg chg="del">
          <ac:chgData name="Fuchedzhy Valentyna" userId="8ba483c4-aa65-4e5b-8c89-65bed040dfcb" providerId="ADAL" clId="{C6D3350A-85FE-4C96-80B9-91D730B58BAD}" dt="2023-04-18T14:09:59.738" v="2305" actId="478"/>
          <ac:spMkLst>
            <pc:docMk/>
            <pc:sldMk cId="3419254241" sldId="2147376829"/>
            <ac:spMk id="10" creationId="{68E64382-BE91-446D-B5A6-954773DCCE19}"/>
          </ac:spMkLst>
        </pc:spChg>
        <pc:spChg chg="add mod">
          <ac:chgData name="Fuchedzhy Valentyna" userId="8ba483c4-aa65-4e5b-8c89-65bed040dfcb" providerId="ADAL" clId="{C6D3350A-85FE-4C96-80B9-91D730B58BAD}" dt="2023-04-19T09:53:05.898" v="3399" actId="1076"/>
          <ac:spMkLst>
            <pc:docMk/>
            <pc:sldMk cId="3419254241" sldId="2147376829"/>
            <ac:spMk id="10" creationId="{D4789F31-994D-32B1-3C4A-AA248AD59EF8}"/>
          </ac:spMkLst>
        </pc:spChg>
        <pc:spChg chg="del mod">
          <ac:chgData name="Fuchedzhy Valentyna" userId="8ba483c4-aa65-4e5b-8c89-65bed040dfcb" providerId="ADAL" clId="{C6D3350A-85FE-4C96-80B9-91D730B58BAD}" dt="2023-05-23T14:46:19.984" v="9643" actId="478"/>
          <ac:spMkLst>
            <pc:docMk/>
            <pc:sldMk cId="3419254241" sldId="2147376829"/>
            <ac:spMk id="12" creationId="{229F02EE-38C3-4060-B591-F8AC00EBC708}"/>
          </ac:spMkLst>
        </pc:spChg>
        <pc:spChg chg="del">
          <ac:chgData name="Fuchedzhy Valentyna" userId="8ba483c4-aa65-4e5b-8c89-65bed040dfcb" providerId="ADAL" clId="{C6D3350A-85FE-4C96-80B9-91D730B58BAD}" dt="2023-05-23T14:46:21.006" v="9644" actId="478"/>
          <ac:spMkLst>
            <pc:docMk/>
            <pc:sldMk cId="3419254241" sldId="2147376829"/>
            <ac:spMk id="13" creationId="{14ED6DF7-4AF7-4051-A8CC-FCB40F3CF132}"/>
          </ac:spMkLst>
        </pc:spChg>
        <pc:spChg chg="mod">
          <ac:chgData name="Fuchedzhy Valentyna" userId="8ba483c4-aa65-4e5b-8c89-65bed040dfcb" providerId="ADAL" clId="{C6D3350A-85FE-4C96-80B9-91D730B58BAD}" dt="2023-05-23T12:44:24.772" v="9366" actId="20577"/>
          <ac:spMkLst>
            <pc:docMk/>
            <pc:sldMk cId="3419254241" sldId="2147376829"/>
            <ac:spMk id="15" creationId="{0C51F922-8029-4CB7-932E-3F6C67E691D7}"/>
          </ac:spMkLst>
        </pc:spChg>
        <pc:spChg chg="del">
          <ac:chgData name="Fuchedzhy Valentyna" userId="8ba483c4-aa65-4e5b-8c89-65bed040dfcb" providerId="ADAL" clId="{C6D3350A-85FE-4C96-80B9-91D730B58BAD}" dt="2023-04-18T14:10:05.093" v="2306" actId="478"/>
          <ac:spMkLst>
            <pc:docMk/>
            <pc:sldMk cId="3419254241" sldId="2147376829"/>
            <ac:spMk id="16" creationId="{AEE813D0-AB38-4B1D-9C81-649839E70F84}"/>
          </ac:spMkLst>
        </pc:spChg>
        <pc:spChg chg="del mod">
          <ac:chgData name="Fuchedzhy Valentyna" userId="8ba483c4-aa65-4e5b-8c89-65bed040dfcb" providerId="ADAL" clId="{C6D3350A-85FE-4C96-80B9-91D730B58BAD}" dt="2023-05-23T14:46:17.756" v="9642" actId="478"/>
          <ac:spMkLst>
            <pc:docMk/>
            <pc:sldMk cId="3419254241" sldId="2147376829"/>
            <ac:spMk id="17" creationId="{95B4E1B6-3181-42E3-9D12-2308774866F1}"/>
          </ac:spMkLst>
        </pc:spChg>
        <pc:spChg chg="mod">
          <ac:chgData name="Fuchedzhy Valentyna" userId="8ba483c4-aa65-4e5b-8c89-65bed040dfcb" providerId="ADAL" clId="{C6D3350A-85FE-4C96-80B9-91D730B58BAD}" dt="2023-04-18T14:09:01.659" v="2299" actId="20577"/>
          <ac:spMkLst>
            <pc:docMk/>
            <pc:sldMk cId="3419254241" sldId="2147376829"/>
            <ac:spMk id="18" creationId="{21D71F59-A065-4C00-A36C-B1158E960949}"/>
          </ac:spMkLst>
        </pc:spChg>
        <pc:spChg chg="add mod">
          <ac:chgData name="Fuchedzhy Valentyna" userId="8ba483c4-aa65-4e5b-8c89-65bed040dfcb" providerId="ADAL" clId="{C6D3350A-85FE-4C96-80B9-91D730B58BAD}" dt="2023-05-23T14:46:11.891" v="9640" actId="20577"/>
          <ac:spMkLst>
            <pc:docMk/>
            <pc:sldMk cId="3419254241" sldId="2147376829"/>
            <ac:spMk id="19" creationId="{3A08F1F2-ECD7-146A-2D58-D9184E7A8D76}"/>
          </ac:spMkLst>
        </pc:spChg>
        <pc:spChg chg="del mod">
          <ac:chgData name="Fuchedzhy Valentyna" userId="8ba483c4-aa65-4e5b-8c89-65bed040dfcb" providerId="ADAL" clId="{C6D3350A-85FE-4C96-80B9-91D730B58BAD}" dt="2023-05-23T14:45:49.329" v="9630" actId="478"/>
          <ac:spMkLst>
            <pc:docMk/>
            <pc:sldMk cId="3419254241" sldId="2147376829"/>
            <ac:spMk id="22" creationId="{C3140DAF-AE7F-4C47-9B93-7EBE8A69B3B5}"/>
          </ac:spMkLst>
        </pc:spChg>
        <pc:picChg chg="del">
          <ac:chgData name="Fuchedzhy Valentyna" userId="8ba483c4-aa65-4e5b-8c89-65bed040dfcb" providerId="ADAL" clId="{C6D3350A-85FE-4C96-80B9-91D730B58BAD}" dt="2023-04-18T14:23:05.227" v="2599" actId="478"/>
          <ac:picMkLst>
            <pc:docMk/>
            <pc:sldMk cId="3419254241" sldId="2147376829"/>
            <ac:picMk id="2" creationId="{1FEDCD5D-09DC-9AF4-12E2-757888753276}"/>
          </ac:picMkLst>
        </pc:picChg>
        <pc:picChg chg="add del">
          <ac:chgData name="Fuchedzhy Valentyna" userId="8ba483c4-aa65-4e5b-8c89-65bed040dfcb" providerId="ADAL" clId="{C6D3350A-85FE-4C96-80B9-91D730B58BAD}" dt="2023-05-23T13:33:42.617" v="9373" actId="22"/>
          <ac:picMkLst>
            <pc:docMk/>
            <pc:sldMk cId="3419254241" sldId="2147376829"/>
            <ac:picMk id="8" creationId="{63BE2B22-E198-A749-3728-833178E11AC4}"/>
          </ac:picMkLst>
        </pc:picChg>
        <pc:picChg chg="add del mod modCrop">
          <ac:chgData name="Fuchedzhy Valentyna" userId="8ba483c4-aa65-4e5b-8c89-65bed040dfcb" providerId="ADAL" clId="{C6D3350A-85FE-4C96-80B9-91D730B58BAD}" dt="2023-04-19T09:51:51.363" v="3366" actId="478"/>
          <ac:picMkLst>
            <pc:docMk/>
            <pc:sldMk cId="3419254241" sldId="2147376829"/>
            <ac:picMk id="8" creationId="{EF5EA76C-E87C-5EAA-A774-A0B05870E057}"/>
          </ac:picMkLst>
        </pc:picChg>
        <pc:picChg chg="add del mod">
          <ac:chgData name="Fuchedzhy Valentyna" userId="8ba483c4-aa65-4e5b-8c89-65bed040dfcb" providerId="ADAL" clId="{C6D3350A-85FE-4C96-80B9-91D730B58BAD}" dt="2023-04-19T09:07:26.919" v="2646" actId="478"/>
          <ac:picMkLst>
            <pc:docMk/>
            <pc:sldMk cId="3419254241" sldId="2147376829"/>
            <ac:picMk id="9" creationId="{79CC4AD4-F1FA-006D-A8C6-73A0CF9801F4}"/>
          </ac:picMkLst>
        </pc:picChg>
        <pc:picChg chg="add del mod">
          <ac:chgData name="Fuchedzhy Valentyna" userId="8ba483c4-aa65-4e5b-8c89-65bed040dfcb" providerId="ADAL" clId="{C6D3350A-85FE-4C96-80B9-91D730B58BAD}" dt="2023-05-23T14:29:30.537" v="9476" actId="478"/>
          <ac:picMkLst>
            <pc:docMk/>
            <pc:sldMk cId="3419254241" sldId="2147376829"/>
            <ac:picMk id="14" creationId="{402A7B0C-CFAB-5BD8-16A2-71E5FE0AA85B}"/>
          </ac:picMkLst>
        </pc:picChg>
        <pc:picChg chg="add del mod">
          <ac:chgData name="Fuchedzhy Valentyna" userId="8ba483c4-aa65-4e5b-8c89-65bed040dfcb" providerId="ADAL" clId="{C6D3350A-85FE-4C96-80B9-91D730B58BAD}" dt="2023-05-23T14:29:10.102" v="9472" actId="478"/>
          <ac:picMkLst>
            <pc:docMk/>
            <pc:sldMk cId="3419254241" sldId="2147376829"/>
            <ac:picMk id="16" creationId="{B3C1B668-1B75-CA5E-7F8A-AA512466AEED}"/>
          </ac:picMkLst>
        </pc:picChg>
      </pc:sldChg>
      <pc:sldChg chg="addSp delSp modSp add mod ord modNotesTx">
        <pc:chgData name="Fuchedzhy Valentyna" userId="8ba483c4-aa65-4e5b-8c89-65bed040dfcb" providerId="ADAL" clId="{C6D3350A-85FE-4C96-80B9-91D730B58BAD}" dt="2023-06-02T07:45:33.044" v="10182" actId="571"/>
        <pc:sldMkLst>
          <pc:docMk/>
          <pc:sldMk cId="3219095647" sldId="2147376830"/>
        </pc:sldMkLst>
        <pc:spChg chg="del">
          <ac:chgData name="Fuchedzhy Valentyna" userId="8ba483c4-aa65-4e5b-8c89-65bed040dfcb" providerId="ADAL" clId="{C6D3350A-85FE-4C96-80B9-91D730B58BAD}" dt="2023-04-19T14:15:51.169" v="3935" actId="478"/>
          <ac:spMkLst>
            <pc:docMk/>
            <pc:sldMk cId="3219095647" sldId="2147376830"/>
            <ac:spMk id="4" creationId="{E80FBC00-4498-67D7-59CB-D1992AC7C43A}"/>
          </ac:spMkLst>
        </pc:spChg>
        <pc:spChg chg="add mod">
          <ac:chgData name="Fuchedzhy Valentyna" userId="8ba483c4-aa65-4e5b-8c89-65bed040dfcb" providerId="ADAL" clId="{C6D3350A-85FE-4C96-80B9-91D730B58BAD}" dt="2023-04-20T06:58:40.937" v="4054" actId="1076"/>
          <ac:spMkLst>
            <pc:docMk/>
            <pc:sldMk cId="3219095647" sldId="2147376830"/>
            <ac:spMk id="5" creationId="{28918CD6-F7F2-FC96-AAF4-4584205D43B1}"/>
          </ac:spMkLst>
        </pc:spChg>
        <pc:spChg chg="del">
          <ac:chgData name="Fuchedzhy Valentyna" userId="8ba483c4-aa65-4e5b-8c89-65bed040dfcb" providerId="ADAL" clId="{C6D3350A-85FE-4C96-80B9-91D730B58BAD}" dt="2023-04-18T14:11:53.075" v="2377" actId="478"/>
          <ac:spMkLst>
            <pc:docMk/>
            <pc:sldMk cId="3219095647" sldId="2147376830"/>
            <ac:spMk id="5" creationId="{EE791CA2-3B66-8A8E-5DED-EF22EF564DAB}"/>
          </ac:spMkLst>
        </pc:spChg>
        <pc:spChg chg="add mod">
          <ac:chgData name="Fuchedzhy Valentyna" userId="8ba483c4-aa65-4e5b-8c89-65bed040dfcb" providerId="ADAL" clId="{C6D3350A-85FE-4C96-80B9-91D730B58BAD}" dt="2023-04-19T14:15:52.914" v="3936"/>
          <ac:spMkLst>
            <pc:docMk/>
            <pc:sldMk cId="3219095647" sldId="2147376830"/>
            <ac:spMk id="8" creationId="{0C0894C3-145E-5018-BCA2-706929896FCF}"/>
          </ac:spMkLst>
        </pc:spChg>
        <pc:spChg chg="mod">
          <ac:chgData name="Fuchedzhy Valentyna" userId="8ba483c4-aa65-4e5b-8c89-65bed040dfcb" providerId="ADAL" clId="{C6D3350A-85FE-4C96-80B9-91D730B58BAD}" dt="2023-04-18T14:12:15.050" v="2394" actId="20577"/>
          <ac:spMkLst>
            <pc:docMk/>
            <pc:sldMk cId="3219095647" sldId="2147376830"/>
            <ac:spMk id="17" creationId="{95B4E1B6-3181-42E3-9D12-2308774866F1}"/>
          </ac:spMkLst>
        </pc:spChg>
        <pc:spChg chg="mod">
          <ac:chgData name="Fuchedzhy Valentyna" userId="8ba483c4-aa65-4e5b-8c89-65bed040dfcb" providerId="ADAL" clId="{C6D3350A-85FE-4C96-80B9-91D730B58BAD}" dt="2023-04-18T14:11:40.557" v="2376" actId="20577"/>
          <ac:spMkLst>
            <pc:docMk/>
            <pc:sldMk cId="3219095647" sldId="2147376830"/>
            <ac:spMk id="18" creationId="{21D71F59-A065-4C00-A36C-B1158E960949}"/>
          </ac:spMkLst>
        </pc:spChg>
        <pc:spChg chg="mod">
          <ac:chgData name="Fuchedzhy Valentyna" userId="8ba483c4-aa65-4e5b-8c89-65bed040dfcb" providerId="ADAL" clId="{C6D3350A-85FE-4C96-80B9-91D730B58BAD}" dt="2023-04-19T11:41:13.437" v="3695" actId="1076"/>
          <ac:spMkLst>
            <pc:docMk/>
            <pc:sldMk cId="3219095647" sldId="2147376830"/>
            <ac:spMk id="22" creationId="{C3140DAF-AE7F-4C47-9B93-7EBE8A69B3B5}"/>
          </ac:spMkLst>
        </pc:spChg>
        <pc:picChg chg="del">
          <ac:chgData name="Fuchedzhy Valentyna" userId="8ba483c4-aa65-4e5b-8c89-65bed040dfcb" providerId="ADAL" clId="{C6D3350A-85FE-4C96-80B9-91D730B58BAD}" dt="2023-04-20T06:17:54.344" v="3968" actId="478"/>
          <ac:picMkLst>
            <pc:docMk/>
            <pc:sldMk cId="3219095647" sldId="2147376830"/>
            <ac:picMk id="2" creationId="{1FEDCD5D-09DC-9AF4-12E2-757888753276}"/>
          </ac:picMkLst>
        </pc:picChg>
        <pc:picChg chg="add del mod">
          <ac:chgData name="Fuchedzhy Valentyna" userId="8ba483c4-aa65-4e5b-8c89-65bed040dfcb" providerId="ADAL" clId="{C6D3350A-85FE-4C96-80B9-91D730B58BAD}" dt="2023-05-23T15:06:09.939" v="9659" actId="478"/>
          <ac:picMkLst>
            <pc:docMk/>
            <pc:sldMk cId="3219095647" sldId="2147376830"/>
            <ac:picMk id="4" creationId="{C70B21FB-85B5-A3BD-C3C1-0D4BAD6A26FD}"/>
          </ac:picMkLst>
        </pc:picChg>
        <pc:picChg chg="add mod">
          <ac:chgData name="Fuchedzhy Valentyna" userId="8ba483c4-aa65-4e5b-8c89-65bed040dfcb" providerId="ADAL" clId="{C6D3350A-85FE-4C96-80B9-91D730B58BAD}" dt="2023-06-02T07:45:33.044" v="10182" actId="571"/>
          <ac:picMkLst>
            <pc:docMk/>
            <pc:sldMk cId="3219095647" sldId="2147376830"/>
            <ac:picMk id="4" creationId="{E8AA02F2-16B4-64E6-AC3F-6E5AF197EA27}"/>
          </ac:picMkLst>
        </pc:picChg>
        <pc:picChg chg="add del mod">
          <ac:chgData name="Fuchedzhy Valentyna" userId="8ba483c4-aa65-4e5b-8c89-65bed040dfcb" providerId="ADAL" clId="{C6D3350A-85FE-4C96-80B9-91D730B58BAD}" dt="2023-05-23T15:05:59.772" v="9656" actId="478"/>
          <ac:picMkLst>
            <pc:docMk/>
            <pc:sldMk cId="3219095647" sldId="2147376830"/>
            <ac:picMk id="9" creationId="{6BC782BC-BB0E-6F88-A0D1-67C78CFFDDAD}"/>
          </ac:picMkLst>
        </pc:picChg>
      </pc:sldChg>
      <pc:sldChg chg="addSp delSp modSp add mod modNotesTx">
        <pc:chgData name="Fuchedzhy Valentyna" userId="8ba483c4-aa65-4e5b-8c89-65bed040dfcb" providerId="ADAL" clId="{C6D3350A-85FE-4C96-80B9-91D730B58BAD}" dt="2023-05-24T05:10:23.796" v="9831" actId="20577"/>
        <pc:sldMkLst>
          <pc:docMk/>
          <pc:sldMk cId="719321506" sldId="2147376831"/>
        </pc:sldMkLst>
        <pc:spChg chg="del">
          <ac:chgData name="Fuchedzhy Valentyna" userId="8ba483c4-aa65-4e5b-8c89-65bed040dfcb" providerId="ADAL" clId="{C6D3350A-85FE-4C96-80B9-91D730B58BAD}" dt="2023-04-19T14:15:42.846" v="3933" actId="478"/>
          <ac:spMkLst>
            <pc:docMk/>
            <pc:sldMk cId="719321506" sldId="2147376831"/>
            <ac:spMk id="4" creationId="{E80FBC00-4498-67D7-59CB-D1992AC7C43A}"/>
          </ac:spMkLst>
        </pc:spChg>
        <pc:spChg chg="add mod">
          <ac:chgData name="Fuchedzhy Valentyna" userId="8ba483c4-aa65-4e5b-8c89-65bed040dfcb" providerId="ADAL" clId="{C6D3350A-85FE-4C96-80B9-91D730B58BAD}" dt="2023-05-23T14:36:05.691" v="9574" actId="207"/>
          <ac:spMkLst>
            <pc:docMk/>
            <pc:sldMk cId="719321506" sldId="2147376831"/>
            <ac:spMk id="8" creationId="{703FC201-7E4F-EDFF-35A1-C6EC3B3C871E}"/>
          </ac:spMkLst>
        </pc:spChg>
        <pc:spChg chg="add mod">
          <ac:chgData name="Fuchedzhy Valentyna" userId="8ba483c4-aa65-4e5b-8c89-65bed040dfcb" providerId="ADAL" clId="{C6D3350A-85FE-4C96-80B9-91D730B58BAD}" dt="2023-04-19T14:15:44.170" v="3934"/>
          <ac:spMkLst>
            <pc:docMk/>
            <pc:sldMk cId="719321506" sldId="2147376831"/>
            <ac:spMk id="14" creationId="{F1B4FD06-6D16-AE4D-F978-43EFD6E33160}"/>
          </ac:spMkLst>
        </pc:spChg>
        <pc:spChg chg="mod">
          <ac:chgData name="Fuchedzhy Valentyna" userId="8ba483c4-aa65-4e5b-8c89-65bed040dfcb" providerId="ADAL" clId="{C6D3350A-85FE-4C96-80B9-91D730B58BAD}" dt="2023-04-18T14:14:14.466" v="2426" actId="20577"/>
          <ac:spMkLst>
            <pc:docMk/>
            <pc:sldMk cId="719321506" sldId="2147376831"/>
            <ac:spMk id="15" creationId="{0C51F922-8029-4CB7-932E-3F6C67E691D7}"/>
          </ac:spMkLst>
        </pc:spChg>
        <pc:spChg chg="mod">
          <ac:chgData name="Fuchedzhy Valentyna" userId="8ba483c4-aa65-4e5b-8c89-65bed040dfcb" providerId="ADAL" clId="{C6D3350A-85FE-4C96-80B9-91D730B58BAD}" dt="2023-05-23T14:35:02.608" v="9522" actId="20577"/>
          <ac:spMkLst>
            <pc:docMk/>
            <pc:sldMk cId="719321506" sldId="2147376831"/>
            <ac:spMk id="22" creationId="{C3140DAF-AE7F-4C47-9B93-7EBE8A69B3B5}"/>
          </ac:spMkLst>
        </pc:spChg>
        <pc:picChg chg="del">
          <ac:chgData name="Fuchedzhy Valentyna" userId="8ba483c4-aa65-4e5b-8c89-65bed040dfcb" providerId="ADAL" clId="{C6D3350A-85FE-4C96-80B9-91D730B58BAD}" dt="2023-04-19T12:51:56.319" v="3782" actId="478"/>
          <ac:picMkLst>
            <pc:docMk/>
            <pc:sldMk cId="719321506" sldId="2147376831"/>
            <ac:picMk id="2" creationId="{1FEDCD5D-09DC-9AF4-12E2-757888753276}"/>
          </ac:picMkLst>
        </pc:picChg>
        <pc:picChg chg="add del">
          <ac:chgData name="Fuchedzhy Valentyna" userId="8ba483c4-aa65-4e5b-8c89-65bed040dfcb" providerId="ADAL" clId="{C6D3350A-85FE-4C96-80B9-91D730B58BAD}" dt="2023-05-23T13:32:21.849" v="9371" actId="478"/>
          <ac:picMkLst>
            <pc:docMk/>
            <pc:sldMk cId="719321506" sldId="2147376831"/>
            <ac:picMk id="4" creationId="{E16E4B65-97FE-E855-8460-DB44DB79AC3C}"/>
          </ac:picMkLst>
        </pc:picChg>
        <pc:picChg chg="add del mod">
          <ac:chgData name="Fuchedzhy Valentyna" userId="8ba483c4-aa65-4e5b-8c89-65bed040dfcb" providerId="ADAL" clId="{C6D3350A-85FE-4C96-80B9-91D730B58BAD}" dt="2023-05-23T13:20:11.424" v="9369" actId="478"/>
          <ac:picMkLst>
            <pc:docMk/>
            <pc:sldMk cId="719321506" sldId="2147376831"/>
            <ac:picMk id="10" creationId="{59D461B3-3ADC-1006-F362-B3583F415B8B}"/>
          </ac:picMkLst>
        </pc:picChg>
        <pc:picChg chg="add del mod">
          <ac:chgData name="Fuchedzhy Valentyna" userId="8ba483c4-aa65-4e5b-8c89-65bed040dfcb" providerId="ADAL" clId="{C6D3350A-85FE-4C96-80B9-91D730B58BAD}" dt="2023-05-23T13:45:16.795" v="9382" actId="478"/>
          <ac:picMkLst>
            <pc:docMk/>
            <pc:sldMk cId="719321506" sldId="2147376831"/>
            <ac:picMk id="16" creationId="{3DA041E4-5752-9112-D958-286EA8158817}"/>
          </ac:picMkLst>
        </pc:picChg>
        <pc:picChg chg="add del mod">
          <ac:chgData name="Fuchedzhy Valentyna" userId="8ba483c4-aa65-4e5b-8c89-65bed040dfcb" providerId="ADAL" clId="{C6D3350A-85FE-4C96-80B9-91D730B58BAD}" dt="2023-05-23T13:49:44.357" v="9388" actId="478"/>
          <ac:picMkLst>
            <pc:docMk/>
            <pc:sldMk cId="719321506" sldId="2147376831"/>
            <ac:picMk id="20" creationId="{D371037E-D4FF-A877-4890-311A4B704F41}"/>
          </ac:picMkLst>
        </pc:picChg>
        <pc:picChg chg="add mod">
          <ac:chgData name="Fuchedzhy Valentyna" userId="8ba483c4-aa65-4e5b-8c89-65bed040dfcb" providerId="ADAL" clId="{C6D3350A-85FE-4C96-80B9-91D730B58BAD}" dt="2023-05-23T15:02:50.870" v="9649" actId="1076"/>
          <ac:picMkLst>
            <pc:docMk/>
            <pc:sldMk cId="719321506" sldId="2147376831"/>
            <ac:picMk id="21" creationId="{A9FF7D83-08CA-C741-03E0-6317AD3BE5B2}"/>
          </ac:picMkLst>
        </pc:picChg>
        <pc:picChg chg="add del mod">
          <ac:chgData name="Fuchedzhy Valentyna" userId="8ba483c4-aa65-4e5b-8c89-65bed040dfcb" providerId="ADAL" clId="{C6D3350A-85FE-4C96-80B9-91D730B58BAD}" dt="2023-05-23T13:20:10.366" v="9368" actId="478"/>
          <ac:picMkLst>
            <pc:docMk/>
            <pc:sldMk cId="719321506" sldId="2147376831"/>
            <ac:picMk id="1026" creationId="{63572CE5-8202-FDE2-5C16-97EC3F4472A6}"/>
          </ac:picMkLst>
        </pc:picChg>
        <pc:picChg chg="add del mod">
          <ac:chgData name="Fuchedzhy Valentyna" userId="8ba483c4-aa65-4e5b-8c89-65bed040dfcb" providerId="ADAL" clId="{C6D3350A-85FE-4C96-80B9-91D730B58BAD}" dt="2023-05-23T13:20:09.249" v="9367" actId="478"/>
          <ac:picMkLst>
            <pc:docMk/>
            <pc:sldMk cId="719321506" sldId="2147376831"/>
            <ac:picMk id="1028" creationId="{28B17632-EF66-DCEA-DAC2-03D8FEB7EFC5}"/>
          </ac:picMkLst>
        </pc:picChg>
      </pc:sldChg>
      <pc:sldChg chg="addSp delSp modSp add del mod ord modNotesTx">
        <pc:chgData name="Fuchedzhy Valentyna" userId="8ba483c4-aa65-4e5b-8c89-65bed040dfcb" providerId="ADAL" clId="{C6D3350A-85FE-4C96-80B9-91D730B58BAD}" dt="2023-05-23T14:39:23.659" v="9575" actId="47"/>
        <pc:sldMkLst>
          <pc:docMk/>
          <pc:sldMk cId="2734370277" sldId="2147376832"/>
        </pc:sldMkLst>
        <pc:spChg chg="del">
          <ac:chgData name="Fuchedzhy Valentyna" userId="8ba483c4-aa65-4e5b-8c89-65bed040dfcb" providerId="ADAL" clId="{C6D3350A-85FE-4C96-80B9-91D730B58BAD}" dt="2023-04-19T14:02:14.319" v="3892" actId="478"/>
          <ac:spMkLst>
            <pc:docMk/>
            <pc:sldMk cId="2734370277" sldId="2147376832"/>
            <ac:spMk id="4" creationId="{E80FBC00-4498-67D7-59CB-D1992AC7C43A}"/>
          </ac:spMkLst>
        </pc:spChg>
        <pc:spChg chg="add mod">
          <ac:chgData name="Fuchedzhy Valentyna" userId="8ba483c4-aa65-4e5b-8c89-65bed040dfcb" providerId="ADAL" clId="{C6D3350A-85FE-4C96-80B9-91D730B58BAD}" dt="2023-04-19T09:49:11.095" v="3203" actId="20577"/>
          <ac:spMkLst>
            <pc:docMk/>
            <pc:sldMk cId="2734370277" sldId="2147376832"/>
            <ac:spMk id="8" creationId="{72C78DEC-A390-B58E-F5C1-1E417C96358C}"/>
          </ac:spMkLst>
        </pc:spChg>
        <pc:spChg chg="add mod">
          <ac:chgData name="Fuchedzhy Valentyna" userId="8ba483c4-aa65-4e5b-8c89-65bed040dfcb" providerId="ADAL" clId="{C6D3350A-85FE-4C96-80B9-91D730B58BAD}" dt="2023-04-19T14:06:12.135" v="3899" actId="1076"/>
          <ac:spMkLst>
            <pc:docMk/>
            <pc:sldMk cId="2734370277" sldId="2147376832"/>
            <ac:spMk id="19" creationId="{CE398D79-DFE3-A4F4-7A64-AE83F51E9E1D}"/>
          </ac:spMkLst>
        </pc:spChg>
        <pc:spChg chg="mod">
          <ac:chgData name="Fuchedzhy Valentyna" userId="8ba483c4-aa65-4e5b-8c89-65bed040dfcb" providerId="ADAL" clId="{C6D3350A-85FE-4C96-80B9-91D730B58BAD}" dt="2023-05-09T14:39:49.515" v="8010" actId="20577"/>
          <ac:spMkLst>
            <pc:docMk/>
            <pc:sldMk cId="2734370277" sldId="2147376832"/>
            <ac:spMk id="22" creationId="{C3140DAF-AE7F-4C47-9B93-7EBE8A69B3B5}"/>
          </ac:spMkLst>
        </pc:spChg>
        <pc:picChg chg="del">
          <ac:chgData name="Fuchedzhy Valentyna" userId="8ba483c4-aa65-4e5b-8c89-65bed040dfcb" providerId="ADAL" clId="{C6D3350A-85FE-4C96-80B9-91D730B58BAD}" dt="2023-04-19T12:07:05.279" v="3701" actId="478"/>
          <ac:picMkLst>
            <pc:docMk/>
            <pc:sldMk cId="2734370277" sldId="2147376832"/>
            <ac:picMk id="2" creationId="{1FEDCD5D-09DC-9AF4-12E2-757888753276}"/>
          </ac:picMkLst>
        </pc:picChg>
        <pc:picChg chg="add mod">
          <ac:chgData name="Fuchedzhy Valentyna" userId="8ba483c4-aa65-4e5b-8c89-65bed040dfcb" providerId="ADAL" clId="{C6D3350A-85FE-4C96-80B9-91D730B58BAD}" dt="2023-05-23T14:24:49.756" v="9470" actId="1076"/>
          <ac:picMkLst>
            <pc:docMk/>
            <pc:sldMk cId="2734370277" sldId="2147376832"/>
            <ac:picMk id="4" creationId="{7BB2099E-21DF-B511-B23B-50DCB023FB5B}"/>
          </ac:picMkLst>
        </pc:picChg>
        <pc:picChg chg="add del mod modCrop">
          <ac:chgData name="Fuchedzhy Valentyna" userId="8ba483c4-aa65-4e5b-8c89-65bed040dfcb" providerId="ADAL" clId="{C6D3350A-85FE-4C96-80B9-91D730B58BAD}" dt="2023-04-19T12:29:22.434" v="3778" actId="478"/>
          <ac:picMkLst>
            <pc:docMk/>
            <pc:sldMk cId="2734370277" sldId="2147376832"/>
            <ac:picMk id="10" creationId="{05688569-3FFA-3244-CE0A-BDECEFB43C1F}"/>
          </ac:picMkLst>
        </pc:picChg>
        <pc:picChg chg="add del mod">
          <ac:chgData name="Fuchedzhy Valentyna" userId="8ba483c4-aa65-4e5b-8c89-65bed040dfcb" providerId="ADAL" clId="{C6D3350A-85FE-4C96-80B9-91D730B58BAD}" dt="2023-05-23T14:24:32.550" v="9465" actId="478"/>
          <ac:picMkLst>
            <pc:docMk/>
            <pc:sldMk cId="2734370277" sldId="2147376832"/>
            <ac:picMk id="16" creationId="{1742D40F-F756-C48A-BCDD-2169EEFC55B8}"/>
          </ac:picMkLst>
        </pc:picChg>
      </pc:sldChg>
      <pc:sldChg chg="addSp delSp modSp add mod ord modNotesTx">
        <pc:chgData name="Fuchedzhy Valentyna" userId="8ba483c4-aa65-4e5b-8c89-65bed040dfcb" providerId="ADAL" clId="{C6D3350A-85FE-4C96-80B9-91D730B58BAD}" dt="2023-05-24T05:18:27.165" v="9911" actId="732"/>
        <pc:sldMkLst>
          <pc:docMk/>
          <pc:sldMk cId="32003015" sldId="2147376833"/>
        </pc:sldMkLst>
        <pc:spChg chg="add mod">
          <ac:chgData name="Fuchedzhy Valentyna" userId="8ba483c4-aa65-4e5b-8c89-65bed040dfcb" providerId="ADAL" clId="{C6D3350A-85FE-4C96-80B9-91D730B58BAD}" dt="2023-05-23T12:13:13.221" v="9246" actId="1076"/>
          <ac:spMkLst>
            <pc:docMk/>
            <pc:sldMk cId="32003015" sldId="2147376833"/>
            <ac:spMk id="2" creationId="{26268A8C-4672-F171-0C9D-324B2D68D4CC}"/>
          </ac:spMkLst>
        </pc:spChg>
        <pc:spChg chg="del">
          <ac:chgData name="Fuchedzhy Valentyna" userId="8ba483c4-aa65-4e5b-8c89-65bed040dfcb" providerId="ADAL" clId="{C6D3350A-85FE-4C96-80B9-91D730B58BAD}" dt="2023-04-19T14:15:32.691" v="3931" actId="478"/>
          <ac:spMkLst>
            <pc:docMk/>
            <pc:sldMk cId="32003015" sldId="2147376833"/>
            <ac:spMk id="4" creationId="{E80FBC00-4498-67D7-59CB-D1992AC7C43A}"/>
          </ac:spMkLst>
        </pc:spChg>
        <pc:spChg chg="add mod">
          <ac:chgData name="Fuchedzhy Valentyna" userId="8ba483c4-aa65-4e5b-8c89-65bed040dfcb" providerId="ADAL" clId="{C6D3350A-85FE-4C96-80B9-91D730B58BAD}" dt="2023-04-20T06:57:39.508" v="4045" actId="20577"/>
          <ac:spMkLst>
            <pc:docMk/>
            <pc:sldMk cId="32003015" sldId="2147376833"/>
            <ac:spMk id="5" creationId="{657DDE70-B10B-0AB8-EEA7-BB3AB347E1B2}"/>
          </ac:spMkLst>
        </pc:spChg>
        <pc:spChg chg="mod">
          <ac:chgData name="Fuchedzhy Valentyna" userId="8ba483c4-aa65-4e5b-8c89-65bed040dfcb" providerId="ADAL" clId="{C6D3350A-85FE-4C96-80B9-91D730B58BAD}" dt="2023-04-19T09:33:52.992" v="2901" actId="1076"/>
          <ac:spMkLst>
            <pc:docMk/>
            <pc:sldMk cId="32003015" sldId="2147376833"/>
            <ac:spMk id="10" creationId="{68E64382-BE91-446D-B5A6-954773DCCE19}"/>
          </ac:spMkLst>
        </pc:spChg>
        <pc:spChg chg="mod">
          <ac:chgData name="Fuchedzhy Valentyna" userId="8ba483c4-aa65-4e5b-8c89-65bed040dfcb" providerId="ADAL" clId="{C6D3350A-85FE-4C96-80B9-91D730B58BAD}" dt="2023-04-19T09:33:55.728" v="2902" actId="1076"/>
          <ac:spMkLst>
            <pc:docMk/>
            <pc:sldMk cId="32003015" sldId="2147376833"/>
            <ac:spMk id="16" creationId="{AEE813D0-AB38-4B1D-9C81-649839E70F84}"/>
          </ac:spMkLst>
        </pc:spChg>
        <pc:spChg chg="del mod">
          <ac:chgData name="Fuchedzhy Valentyna" userId="8ba483c4-aa65-4e5b-8c89-65bed040dfcb" providerId="ADAL" clId="{C6D3350A-85FE-4C96-80B9-91D730B58BAD}" dt="2023-05-23T12:13:10.107" v="9245" actId="478"/>
          <ac:spMkLst>
            <pc:docMk/>
            <pc:sldMk cId="32003015" sldId="2147376833"/>
            <ac:spMk id="18" creationId="{21D71F59-A065-4C00-A36C-B1158E960949}"/>
          </ac:spMkLst>
        </pc:spChg>
        <pc:spChg chg="mod">
          <ac:chgData name="Fuchedzhy Valentyna" userId="8ba483c4-aa65-4e5b-8c89-65bed040dfcb" providerId="ADAL" clId="{C6D3350A-85FE-4C96-80B9-91D730B58BAD}" dt="2023-04-18T14:18:15.148" v="2485" actId="1076"/>
          <ac:spMkLst>
            <pc:docMk/>
            <pc:sldMk cId="32003015" sldId="2147376833"/>
            <ac:spMk id="22" creationId="{C3140DAF-AE7F-4C47-9B93-7EBE8A69B3B5}"/>
          </ac:spMkLst>
        </pc:spChg>
        <pc:spChg chg="add mod">
          <ac:chgData name="Fuchedzhy Valentyna" userId="8ba483c4-aa65-4e5b-8c89-65bed040dfcb" providerId="ADAL" clId="{C6D3350A-85FE-4C96-80B9-91D730B58BAD}" dt="2023-04-19T14:15:33.929" v="3932"/>
          <ac:spMkLst>
            <pc:docMk/>
            <pc:sldMk cId="32003015" sldId="2147376833"/>
            <ac:spMk id="24" creationId="{368DB7A4-E6CC-3B03-7731-5C2E89B00D7F}"/>
          </ac:spMkLst>
        </pc:spChg>
        <pc:picChg chg="del">
          <ac:chgData name="Fuchedzhy Valentyna" userId="8ba483c4-aa65-4e5b-8c89-65bed040dfcb" providerId="ADAL" clId="{C6D3350A-85FE-4C96-80B9-91D730B58BAD}" dt="2023-04-19T12:23:49.567" v="3729" actId="478"/>
          <ac:picMkLst>
            <pc:docMk/>
            <pc:sldMk cId="32003015" sldId="2147376833"/>
            <ac:picMk id="2" creationId="{1FEDCD5D-09DC-9AF4-12E2-757888753276}"/>
          </ac:picMkLst>
        </pc:picChg>
        <pc:picChg chg="add del mod modCrop">
          <ac:chgData name="Fuchedzhy Valentyna" userId="8ba483c4-aa65-4e5b-8c89-65bed040dfcb" providerId="ADAL" clId="{C6D3350A-85FE-4C96-80B9-91D730B58BAD}" dt="2023-04-19T12:26:59.996" v="3771" actId="478"/>
          <ac:picMkLst>
            <pc:docMk/>
            <pc:sldMk cId="32003015" sldId="2147376833"/>
            <ac:picMk id="14" creationId="{4532A578-EAD8-634E-1A70-2D5C85BEDE58}"/>
          </ac:picMkLst>
        </pc:picChg>
        <pc:picChg chg="add del mod">
          <ac:chgData name="Fuchedzhy Valentyna" userId="8ba483c4-aa65-4e5b-8c89-65bed040dfcb" providerId="ADAL" clId="{C6D3350A-85FE-4C96-80B9-91D730B58BAD}" dt="2023-04-19T12:53:56.731" v="3800" actId="478"/>
          <ac:picMkLst>
            <pc:docMk/>
            <pc:sldMk cId="32003015" sldId="2147376833"/>
            <ac:picMk id="20" creationId="{D2CE5F54-8B34-EA0A-0897-AF28A10461B4}"/>
          </ac:picMkLst>
        </pc:picChg>
        <pc:picChg chg="add mod modCrop">
          <ac:chgData name="Fuchedzhy Valentyna" userId="8ba483c4-aa65-4e5b-8c89-65bed040dfcb" providerId="ADAL" clId="{C6D3350A-85FE-4C96-80B9-91D730B58BAD}" dt="2023-05-24T05:18:27.165" v="9911" actId="732"/>
          <ac:picMkLst>
            <pc:docMk/>
            <pc:sldMk cId="32003015" sldId="2147376833"/>
            <ac:picMk id="23" creationId="{468D3B43-4D87-08DA-9E28-9B6A4F09DDCA}"/>
          </ac:picMkLst>
        </pc:picChg>
      </pc:sldChg>
      <pc:sldChg chg="add del">
        <pc:chgData name="Fuchedzhy Valentyna" userId="8ba483c4-aa65-4e5b-8c89-65bed040dfcb" providerId="ADAL" clId="{C6D3350A-85FE-4C96-80B9-91D730B58BAD}" dt="2023-04-18T14:17:33.751" v="2481"/>
        <pc:sldMkLst>
          <pc:docMk/>
          <pc:sldMk cId="2402888501" sldId="2147376834"/>
        </pc:sldMkLst>
      </pc:sldChg>
      <pc:sldChg chg="addSp delSp modSp add mod modNotesTx">
        <pc:chgData name="Fuchedzhy Valentyna" userId="8ba483c4-aa65-4e5b-8c89-65bed040dfcb" providerId="ADAL" clId="{C6D3350A-85FE-4C96-80B9-91D730B58BAD}" dt="2023-05-24T05:21:17.882" v="9936" actId="18131"/>
        <pc:sldMkLst>
          <pc:docMk/>
          <pc:sldMk cId="3007486890" sldId="2147376834"/>
        </pc:sldMkLst>
        <pc:spChg chg="add mod">
          <ac:chgData name="Fuchedzhy Valentyna" userId="8ba483c4-aa65-4e5b-8c89-65bed040dfcb" providerId="ADAL" clId="{C6D3350A-85FE-4C96-80B9-91D730B58BAD}" dt="2023-04-19T10:17:59.419" v="3624" actId="20577"/>
          <ac:spMkLst>
            <pc:docMk/>
            <pc:sldMk cId="3007486890" sldId="2147376834"/>
            <ac:spMk id="2" creationId="{77603B2C-7F0A-6AA9-F38C-978F91F5FBBA}"/>
          </ac:spMkLst>
        </pc:spChg>
        <pc:spChg chg="del mod">
          <ac:chgData name="Fuchedzhy Valentyna" userId="8ba483c4-aa65-4e5b-8c89-65bed040dfcb" providerId="ADAL" clId="{C6D3350A-85FE-4C96-80B9-91D730B58BAD}" dt="2023-04-19T14:15:25.021" v="3929" actId="478"/>
          <ac:spMkLst>
            <pc:docMk/>
            <pc:sldMk cId="3007486890" sldId="2147376834"/>
            <ac:spMk id="4" creationId="{E80FBC00-4498-67D7-59CB-D1992AC7C43A}"/>
          </ac:spMkLst>
        </pc:spChg>
        <pc:spChg chg="add mod">
          <ac:chgData name="Fuchedzhy Valentyna" userId="8ba483c4-aa65-4e5b-8c89-65bed040dfcb" providerId="ADAL" clId="{C6D3350A-85FE-4C96-80B9-91D730B58BAD}" dt="2023-04-18T14:21:18.570" v="2544"/>
          <ac:spMkLst>
            <pc:docMk/>
            <pc:sldMk cId="3007486890" sldId="2147376834"/>
            <ac:spMk id="5" creationId="{B4C832B1-551C-6FFA-37B9-E4E772E8D485}"/>
          </ac:spMkLst>
        </pc:spChg>
        <pc:spChg chg="mod">
          <ac:chgData name="Fuchedzhy Valentyna" userId="8ba483c4-aa65-4e5b-8c89-65bed040dfcb" providerId="ADAL" clId="{C6D3350A-85FE-4C96-80B9-91D730B58BAD}" dt="2023-04-18T14:20:55.829" v="2543" actId="20577"/>
          <ac:spMkLst>
            <pc:docMk/>
            <pc:sldMk cId="3007486890" sldId="2147376834"/>
            <ac:spMk id="15" creationId="{0C51F922-8029-4CB7-932E-3F6C67E691D7}"/>
          </ac:spMkLst>
        </pc:spChg>
        <pc:spChg chg="mod">
          <ac:chgData name="Fuchedzhy Valentyna" userId="8ba483c4-aa65-4e5b-8c89-65bed040dfcb" providerId="ADAL" clId="{C6D3350A-85FE-4C96-80B9-91D730B58BAD}" dt="2023-04-18T14:20:45.848" v="2529" actId="20577"/>
          <ac:spMkLst>
            <pc:docMk/>
            <pc:sldMk cId="3007486890" sldId="2147376834"/>
            <ac:spMk id="18" creationId="{21D71F59-A065-4C00-A36C-B1158E960949}"/>
          </ac:spMkLst>
        </pc:spChg>
        <pc:spChg chg="add mod">
          <ac:chgData name="Fuchedzhy Valentyna" userId="8ba483c4-aa65-4e5b-8c89-65bed040dfcb" providerId="ADAL" clId="{C6D3350A-85FE-4C96-80B9-91D730B58BAD}" dt="2023-04-19T14:15:26.469" v="3930"/>
          <ac:spMkLst>
            <pc:docMk/>
            <pc:sldMk cId="3007486890" sldId="2147376834"/>
            <ac:spMk id="19" creationId="{C5AA0242-85B3-D59C-AE28-FB5592E64A24}"/>
          </ac:spMkLst>
        </pc:spChg>
        <pc:spChg chg="mod">
          <ac:chgData name="Fuchedzhy Valentyna" userId="8ba483c4-aa65-4e5b-8c89-65bed040dfcb" providerId="ADAL" clId="{C6D3350A-85FE-4C96-80B9-91D730B58BAD}" dt="2023-05-09T14:33:31.773" v="8007" actId="1076"/>
          <ac:spMkLst>
            <pc:docMk/>
            <pc:sldMk cId="3007486890" sldId="2147376834"/>
            <ac:spMk id="22" creationId="{C3140DAF-AE7F-4C47-9B93-7EBE8A69B3B5}"/>
          </ac:spMkLst>
        </pc:spChg>
        <pc:picChg chg="del">
          <ac:chgData name="Fuchedzhy Valentyna" userId="8ba483c4-aa65-4e5b-8c89-65bed040dfcb" providerId="ADAL" clId="{C6D3350A-85FE-4C96-80B9-91D730B58BAD}" dt="2023-04-18T14:21:54.313" v="2545" actId="478"/>
          <ac:picMkLst>
            <pc:docMk/>
            <pc:sldMk cId="3007486890" sldId="2147376834"/>
            <ac:picMk id="2" creationId="{1FEDCD5D-09DC-9AF4-12E2-757888753276}"/>
          </ac:picMkLst>
        </pc:picChg>
        <pc:picChg chg="add del mod">
          <ac:chgData name="Fuchedzhy Valentyna" userId="8ba483c4-aa65-4e5b-8c89-65bed040dfcb" providerId="ADAL" clId="{C6D3350A-85FE-4C96-80B9-91D730B58BAD}" dt="2023-05-09T08:09:05.674" v="7005" actId="478"/>
          <ac:picMkLst>
            <pc:docMk/>
            <pc:sldMk cId="3007486890" sldId="2147376834"/>
            <ac:picMk id="4" creationId="{1E406E83-07C3-C372-9C3E-95168B85D680}"/>
          </ac:picMkLst>
        </pc:picChg>
        <pc:picChg chg="add del mod modCrop">
          <ac:chgData name="Fuchedzhy Valentyna" userId="8ba483c4-aa65-4e5b-8c89-65bed040dfcb" providerId="ADAL" clId="{C6D3350A-85FE-4C96-80B9-91D730B58BAD}" dt="2023-04-19T13:45:11.648" v="3821" actId="478"/>
          <ac:picMkLst>
            <pc:docMk/>
            <pc:sldMk cId="3007486890" sldId="2147376834"/>
            <ac:picMk id="9" creationId="{A6FE8EBC-EDA0-8302-5B8F-F1F3A6044B4D}"/>
          </ac:picMkLst>
        </pc:picChg>
        <pc:picChg chg="add mod modCrop">
          <ac:chgData name="Fuchedzhy Valentyna" userId="8ba483c4-aa65-4e5b-8c89-65bed040dfcb" providerId="ADAL" clId="{C6D3350A-85FE-4C96-80B9-91D730B58BAD}" dt="2023-05-24T05:21:17.882" v="9936" actId="18131"/>
          <ac:picMkLst>
            <pc:docMk/>
            <pc:sldMk cId="3007486890" sldId="2147376834"/>
            <ac:picMk id="10" creationId="{6D8FB8D9-625A-75B7-89E5-293A04603326}"/>
          </ac:picMkLst>
        </pc:picChg>
        <pc:picChg chg="add del">
          <ac:chgData name="Fuchedzhy Valentyna" userId="8ba483c4-aa65-4e5b-8c89-65bed040dfcb" providerId="ADAL" clId="{C6D3350A-85FE-4C96-80B9-91D730B58BAD}" dt="2023-04-19T13:57:22.706" v="3830" actId="22"/>
          <ac:picMkLst>
            <pc:docMk/>
            <pc:sldMk cId="3007486890" sldId="2147376834"/>
            <ac:picMk id="16" creationId="{6E2A0593-BBD2-7C9E-6E07-E1A92D58AC7D}"/>
          </ac:picMkLst>
        </pc:picChg>
      </pc:sldChg>
      <pc:sldChg chg="addSp delSp modSp add mod">
        <pc:chgData name="Fuchedzhy Valentyna" userId="8ba483c4-aa65-4e5b-8c89-65bed040dfcb" providerId="ADAL" clId="{C6D3350A-85FE-4C96-80B9-91D730B58BAD}" dt="2023-05-09T08:14:27.183" v="7093" actId="1076"/>
        <pc:sldMkLst>
          <pc:docMk/>
          <pc:sldMk cId="1072160651" sldId="2147376835"/>
        </pc:sldMkLst>
        <pc:spChg chg="del mod">
          <ac:chgData name="Fuchedzhy Valentyna" userId="8ba483c4-aa65-4e5b-8c89-65bed040dfcb" providerId="ADAL" clId="{C6D3350A-85FE-4C96-80B9-91D730B58BAD}" dt="2023-04-19T14:14:54.985" v="3925" actId="478"/>
          <ac:spMkLst>
            <pc:docMk/>
            <pc:sldMk cId="1072160651" sldId="2147376835"/>
            <ac:spMk id="2" creationId="{77603B2C-7F0A-6AA9-F38C-978F91F5FBBA}"/>
          </ac:spMkLst>
        </pc:spChg>
        <pc:spChg chg="del">
          <ac:chgData name="Fuchedzhy Valentyna" userId="8ba483c4-aa65-4e5b-8c89-65bed040dfcb" providerId="ADAL" clId="{C6D3350A-85FE-4C96-80B9-91D730B58BAD}" dt="2023-04-19T13:59:43.985" v="3889" actId="478"/>
          <ac:spMkLst>
            <pc:docMk/>
            <pc:sldMk cId="1072160651" sldId="2147376835"/>
            <ac:spMk id="3" creationId="{409601F2-B1F4-5494-7455-30379AEB0704}"/>
          </ac:spMkLst>
        </pc:spChg>
        <pc:spChg chg="del mod">
          <ac:chgData name="Fuchedzhy Valentyna" userId="8ba483c4-aa65-4e5b-8c89-65bed040dfcb" providerId="ADAL" clId="{C6D3350A-85FE-4C96-80B9-91D730B58BAD}" dt="2023-04-19T14:14:19.074" v="3919" actId="478"/>
          <ac:spMkLst>
            <pc:docMk/>
            <pc:sldMk cId="1072160651" sldId="2147376835"/>
            <ac:spMk id="4" creationId="{E80FBC00-4498-67D7-59CB-D1992AC7C43A}"/>
          </ac:spMkLst>
        </pc:spChg>
        <pc:spChg chg="del">
          <ac:chgData name="Fuchedzhy Valentyna" userId="8ba483c4-aa65-4e5b-8c89-65bed040dfcb" providerId="ADAL" clId="{C6D3350A-85FE-4C96-80B9-91D730B58BAD}" dt="2023-04-19T13:59:46.015" v="3891" actId="478"/>
          <ac:spMkLst>
            <pc:docMk/>
            <pc:sldMk cId="1072160651" sldId="2147376835"/>
            <ac:spMk id="5" creationId="{B4C832B1-551C-6FFA-37B9-E4E772E8D485}"/>
          </ac:spMkLst>
        </pc:spChg>
        <pc:spChg chg="del">
          <ac:chgData name="Fuchedzhy Valentyna" userId="8ba483c4-aa65-4e5b-8c89-65bed040dfcb" providerId="ADAL" clId="{C6D3350A-85FE-4C96-80B9-91D730B58BAD}" dt="2023-04-19T13:59:45.024" v="3890" actId="478"/>
          <ac:spMkLst>
            <pc:docMk/>
            <pc:sldMk cId="1072160651" sldId="2147376835"/>
            <ac:spMk id="6" creationId="{CAFF33B9-003B-2F41-015F-1071149F1CC3}"/>
          </ac:spMkLst>
        </pc:spChg>
        <pc:spChg chg="add del mod">
          <ac:chgData name="Fuchedzhy Valentyna" userId="8ba483c4-aa65-4e5b-8c89-65bed040dfcb" providerId="ADAL" clId="{C6D3350A-85FE-4C96-80B9-91D730B58BAD}" dt="2023-05-09T08:13:54.339" v="7084" actId="478"/>
          <ac:spMkLst>
            <pc:docMk/>
            <pc:sldMk cId="1072160651" sldId="2147376835"/>
            <ac:spMk id="8" creationId="{F913FFB8-7716-EE64-170B-C499182C3271}"/>
          </ac:spMkLst>
        </pc:spChg>
        <pc:spChg chg="del">
          <ac:chgData name="Fuchedzhy Valentyna" userId="8ba483c4-aa65-4e5b-8c89-65bed040dfcb" providerId="ADAL" clId="{C6D3350A-85FE-4C96-80B9-91D730B58BAD}" dt="2023-04-19T13:59:02.707" v="3886" actId="478"/>
          <ac:spMkLst>
            <pc:docMk/>
            <pc:sldMk cId="1072160651" sldId="2147376835"/>
            <ac:spMk id="11" creationId="{283E9E4C-26DD-48B0-A5A0-38B30AFF8D7D}"/>
          </ac:spMkLst>
        </pc:spChg>
        <pc:spChg chg="del">
          <ac:chgData name="Fuchedzhy Valentyna" userId="8ba483c4-aa65-4e5b-8c89-65bed040dfcb" providerId="ADAL" clId="{C6D3350A-85FE-4C96-80B9-91D730B58BAD}" dt="2023-04-19T13:58:51.588" v="3881" actId="478"/>
          <ac:spMkLst>
            <pc:docMk/>
            <pc:sldMk cId="1072160651" sldId="2147376835"/>
            <ac:spMk id="12" creationId="{229F02EE-38C3-4060-B591-F8AC00EBC708}"/>
          </ac:spMkLst>
        </pc:spChg>
        <pc:spChg chg="del">
          <ac:chgData name="Fuchedzhy Valentyna" userId="8ba483c4-aa65-4e5b-8c89-65bed040dfcb" providerId="ADAL" clId="{C6D3350A-85FE-4C96-80B9-91D730B58BAD}" dt="2023-04-19T13:58:50.488" v="3880" actId="478"/>
          <ac:spMkLst>
            <pc:docMk/>
            <pc:sldMk cId="1072160651" sldId="2147376835"/>
            <ac:spMk id="13" creationId="{14ED6DF7-4AF7-4051-A8CC-FCB40F3CF132}"/>
          </ac:spMkLst>
        </pc:spChg>
        <pc:spChg chg="del">
          <ac:chgData name="Fuchedzhy Valentyna" userId="8ba483c4-aa65-4e5b-8c89-65bed040dfcb" providerId="ADAL" clId="{C6D3350A-85FE-4C96-80B9-91D730B58BAD}" dt="2023-04-19T13:59:01.327" v="3885" actId="478"/>
          <ac:spMkLst>
            <pc:docMk/>
            <pc:sldMk cId="1072160651" sldId="2147376835"/>
            <ac:spMk id="15" creationId="{0C51F922-8029-4CB7-932E-3F6C67E691D7}"/>
          </ac:spMkLst>
        </pc:spChg>
        <pc:spChg chg="del">
          <ac:chgData name="Fuchedzhy Valentyna" userId="8ba483c4-aa65-4e5b-8c89-65bed040dfcb" providerId="ADAL" clId="{C6D3350A-85FE-4C96-80B9-91D730B58BAD}" dt="2023-04-19T13:58:56.651" v="3883" actId="478"/>
          <ac:spMkLst>
            <pc:docMk/>
            <pc:sldMk cId="1072160651" sldId="2147376835"/>
            <ac:spMk id="17" creationId="{95B4E1B6-3181-42E3-9D12-2308774866F1}"/>
          </ac:spMkLst>
        </pc:spChg>
        <pc:spChg chg="del mod">
          <ac:chgData name="Fuchedzhy Valentyna" userId="8ba483c4-aa65-4e5b-8c89-65bed040dfcb" providerId="ADAL" clId="{C6D3350A-85FE-4C96-80B9-91D730B58BAD}" dt="2023-04-19T13:58:49.328" v="3879" actId="478"/>
          <ac:spMkLst>
            <pc:docMk/>
            <pc:sldMk cId="1072160651" sldId="2147376835"/>
            <ac:spMk id="18" creationId="{21D71F59-A065-4C00-A36C-B1158E960949}"/>
          </ac:spMkLst>
        </pc:spChg>
        <pc:spChg chg="del mod">
          <ac:chgData name="Fuchedzhy Valentyna" userId="8ba483c4-aa65-4e5b-8c89-65bed040dfcb" providerId="ADAL" clId="{C6D3350A-85FE-4C96-80B9-91D730B58BAD}" dt="2023-05-09T08:13:52.104" v="7083" actId="478"/>
          <ac:spMkLst>
            <pc:docMk/>
            <pc:sldMk cId="1072160651" sldId="2147376835"/>
            <ac:spMk id="22" creationId="{C3140DAF-AE7F-4C47-9B93-7EBE8A69B3B5}"/>
          </ac:spMkLst>
        </pc:spChg>
        <pc:picChg chg="add mod">
          <ac:chgData name="Fuchedzhy Valentyna" userId="8ba483c4-aa65-4e5b-8c89-65bed040dfcb" providerId="ADAL" clId="{C6D3350A-85FE-4C96-80B9-91D730B58BAD}" dt="2023-05-09T08:14:02.416" v="7087" actId="1076"/>
          <ac:picMkLst>
            <pc:docMk/>
            <pc:sldMk cId="1072160651" sldId="2147376835"/>
            <ac:picMk id="3" creationId="{387AAA03-A096-8764-AA6E-FA450D778C2B}"/>
          </ac:picMkLst>
        </pc:picChg>
        <pc:picChg chg="add mod">
          <ac:chgData name="Fuchedzhy Valentyna" userId="8ba483c4-aa65-4e5b-8c89-65bed040dfcb" providerId="ADAL" clId="{C6D3350A-85FE-4C96-80B9-91D730B58BAD}" dt="2023-05-09T08:14:14.518" v="7090" actId="1076"/>
          <ac:picMkLst>
            <pc:docMk/>
            <pc:sldMk cId="1072160651" sldId="2147376835"/>
            <ac:picMk id="4" creationId="{7EFBC70E-181A-2D5C-E02C-B8E8C50E2C17}"/>
          </ac:picMkLst>
        </pc:picChg>
        <pc:picChg chg="add mod">
          <ac:chgData name="Fuchedzhy Valentyna" userId="8ba483c4-aa65-4e5b-8c89-65bed040dfcb" providerId="ADAL" clId="{C6D3350A-85FE-4C96-80B9-91D730B58BAD}" dt="2023-05-09T08:14:27.183" v="7093" actId="1076"/>
          <ac:picMkLst>
            <pc:docMk/>
            <pc:sldMk cId="1072160651" sldId="2147376835"/>
            <ac:picMk id="5" creationId="{0C9EBA13-2152-1610-2CC0-D355B2737BB1}"/>
          </ac:picMkLst>
        </pc:picChg>
        <pc:picChg chg="add mod">
          <ac:chgData name="Fuchedzhy Valentyna" userId="8ba483c4-aa65-4e5b-8c89-65bed040dfcb" providerId="ADAL" clId="{C6D3350A-85FE-4C96-80B9-91D730B58BAD}" dt="2023-04-19T14:14:42.459" v="3923" actId="1076"/>
          <ac:picMkLst>
            <pc:docMk/>
            <pc:sldMk cId="1072160651" sldId="2147376835"/>
            <ac:picMk id="9" creationId="{AD471733-4D03-B9A3-7915-313B1E654276}"/>
          </ac:picMkLst>
        </pc:picChg>
        <pc:picChg chg="del">
          <ac:chgData name="Fuchedzhy Valentyna" userId="8ba483c4-aa65-4e5b-8c89-65bed040dfcb" providerId="ADAL" clId="{C6D3350A-85FE-4C96-80B9-91D730B58BAD}" dt="2023-04-19T13:57:36.158" v="3832" actId="478"/>
          <ac:picMkLst>
            <pc:docMk/>
            <pc:sldMk cId="1072160651" sldId="2147376835"/>
            <ac:picMk id="10" creationId="{6D8FB8D9-625A-75B7-89E5-293A04603326}"/>
          </ac:picMkLst>
        </pc:picChg>
      </pc:sldChg>
      <pc:sldChg chg="addSp delSp modSp new del mod">
        <pc:chgData name="Fuchedzhy Valentyna" userId="8ba483c4-aa65-4e5b-8c89-65bed040dfcb" providerId="ADAL" clId="{C6D3350A-85FE-4C96-80B9-91D730B58BAD}" dt="2023-05-03T05:15:14.464" v="5160" actId="47"/>
        <pc:sldMkLst>
          <pc:docMk/>
          <pc:sldMk cId="587770073" sldId="2147376836"/>
        </pc:sldMkLst>
        <pc:spChg chg="del mod">
          <ac:chgData name="Fuchedzhy Valentyna" userId="8ba483c4-aa65-4e5b-8c89-65bed040dfcb" providerId="ADAL" clId="{C6D3350A-85FE-4C96-80B9-91D730B58BAD}" dt="2023-04-26T07:21:29.806" v="4605" actId="478"/>
          <ac:spMkLst>
            <pc:docMk/>
            <pc:sldMk cId="587770073" sldId="2147376836"/>
            <ac:spMk id="2" creationId="{ED659317-6E27-EB63-B6FF-F4BB42F18591}"/>
          </ac:spMkLst>
        </pc:spChg>
        <pc:spChg chg="mod ord">
          <ac:chgData name="Fuchedzhy Valentyna" userId="8ba483c4-aa65-4e5b-8c89-65bed040dfcb" providerId="ADAL" clId="{C6D3350A-85FE-4C96-80B9-91D730B58BAD}" dt="2023-04-26T13:11:07.174" v="4947" actId="1076"/>
          <ac:spMkLst>
            <pc:docMk/>
            <pc:sldMk cId="587770073" sldId="2147376836"/>
            <ac:spMk id="3" creationId="{DCF99CBD-AA7E-0C96-0A8D-4D9B3C3A47E9}"/>
          </ac:spMkLst>
        </pc:spChg>
        <pc:spChg chg="mod">
          <ac:chgData name="Fuchedzhy Valentyna" userId="8ba483c4-aa65-4e5b-8c89-65bed040dfcb" providerId="ADAL" clId="{C6D3350A-85FE-4C96-80B9-91D730B58BAD}" dt="2023-04-26T07:37:54.210" v="4703"/>
          <ac:spMkLst>
            <pc:docMk/>
            <pc:sldMk cId="587770073" sldId="2147376836"/>
            <ac:spMk id="4" creationId="{9A95894E-2301-4CAC-B552-42AED1D6799B}"/>
          </ac:spMkLst>
        </pc:spChg>
        <pc:spChg chg="add del">
          <ac:chgData name="Fuchedzhy Valentyna" userId="8ba483c4-aa65-4e5b-8c89-65bed040dfcb" providerId="ADAL" clId="{C6D3350A-85FE-4C96-80B9-91D730B58BAD}" dt="2023-04-26T07:21:17.257" v="4601" actId="22"/>
          <ac:spMkLst>
            <pc:docMk/>
            <pc:sldMk cId="587770073" sldId="2147376836"/>
            <ac:spMk id="7" creationId="{A95AAE15-DB2D-FAB1-4C2C-742999439194}"/>
          </ac:spMkLst>
        </pc:spChg>
        <pc:spChg chg="add mod">
          <ac:chgData name="Fuchedzhy Valentyna" userId="8ba483c4-aa65-4e5b-8c89-65bed040dfcb" providerId="ADAL" clId="{C6D3350A-85FE-4C96-80B9-91D730B58BAD}" dt="2023-04-26T13:11:54.790" v="4952" actId="20577"/>
          <ac:spMkLst>
            <pc:docMk/>
            <pc:sldMk cId="587770073" sldId="2147376836"/>
            <ac:spMk id="11" creationId="{7D291FB7-0303-F1DF-35C0-183BD34ED7B4}"/>
          </ac:spMkLst>
        </pc:spChg>
        <pc:spChg chg="add mod">
          <ac:chgData name="Fuchedzhy Valentyna" userId="8ba483c4-aa65-4e5b-8c89-65bed040dfcb" providerId="ADAL" clId="{C6D3350A-85FE-4C96-80B9-91D730B58BAD}" dt="2023-04-26T13:10:56.526" v="4945" actId="1076"/>
          <ac:spMkLst>
            <pc:docMk/>
            <pc:sldMk cId="587770073" sldId="2147376836"/>
            <ac:spMk id="12" creationId="{A6F90923-5273-8851-4EEC-F8D588A12606}"/>
          </ac:spMkLst>
        </pc:spChg>
        <pc:spChg chg="add del mod">
          <ac:chgData name="Fuchedzhy Valentyna" userId="8ba483c4-aa65-4e5b-8c89-65bed040dfcb" providerId="ADAL" clId="{C6D3350A-85FE-4C96-80B9-91D730B58BAD}" dt="2023-04-26T13:05:49.549" v="4907"/>
          <ac:spMkLst>
            <pc:docMk/>
            <pc:sldMk cId="587770073" sldId="2147376836"/>
            <ac:spMk id="16" creationId="{85F71ED9-E0BF-B2CC-1677-2A3B36D1749E}"/>
          </ac:spMkLst>
        </pc:spChg>
        <pc:picChg chg="add del mod ord">
          <ac:chgData name="Fuchedzhy Valentyna" userId="8ba483c4-aa65-4e5b-8c89-65bed040dfcb" providerId="ADAL" clId="{C6D3350A-85FE-4C96-80B9-91D730B58BAD}" dt="2023-04-26T07:21:26.401" v="4603" actId="478"/>
          <ac:picMkLst>
            <pc:docMk/>
            <pc:sldMk cId="587770073" sldId="2147376836"/>
            <ac:picMk id="5" creationId="{17D6FF86-1018-9B70-4033-B30F6FC71101}"/>
          </ac:picMkLst>
        </pc:picChg>
        <pc:picChg chg="add mod">
          <ac:chgData name="Fuchedzhy Valentyna" userId="8ba483c4-aa65-4e5b-8c89-65bed040dfcb" providerId="ADAL" clId="{C6D3350A-85FE-4C96-80B9-91D730B58BAD}" dt="2023-04-26T13:10:44.998" v="4944" actId="1076"/>
          <ac:picMkLst>
            <pc:docMk/>
            <pc:sldMk cId="587770073" sldId="2147376836"/>
            <ac:picMk id="8" creationId="{4D331452-F37F-F7F5-F4BC-6010D06937B6}"/>
          </ac:picMkLst>
        </pc:picChg>
        <pc:picChg chg="add mod">
          <ac:chgData name="Fuchedzhy Valentyna" userId="8ba483c4-aa65-4e5b-8c89-65bed040dfcb" providerId="ADAL" clId="{C6D3350A-85FE-4C96-80B9-91D730B58BAD}" dt="2023-04-26T13:10:41.455" v="4943" actId="1076"/>
          <ac:picMkLst>
            <pc:docMk/>
            <pc:sldMk cId="587770073" sldId="2147376836"/>
            <ac:picMk id="9" creationId="{75FA06AB-478E-0E57-1DC6-D8D78A0E55E6}"/>
          </ac:picMkLst>
        </pc:picChg>
        <pc:picChg chg="add mod">
          <ac:chgData name="Fuchedzhy Valentyna" userId="8ba483c4-aa65-4e5b-8c89-65bed040dfcb" providerId="ADAL" clId="{C6D3350A-85FE-4C96-80B9-91D730B58BAD}" dt="2023-04-26T13:10:39.342" v="4942" actId="1076"/>
          <ac:picMkLst>
            <pc:docMk/>
            <pc:sldMk cId="587770073" sldId="2147376836"/>
            <ac:picMk id="10" creationId="{34CEAE57-ABF8-5521-1C12-92E1220E2411}"/>
          </ac:picMkLst>
        </pc:picChg>
        <pc:picChg chg="add del">
          <ac:chgData name="Fuchedzhy Valentyna" userId="8ba483c4-aa65-4e5b-8c89-65bed040dfcb" providerId="ADAL" clId="{C6D3350A-85FE-4C96-80B9-91D730B58BAD}" dt="2023-04-26T08:14:54.695" v="4870"/>
          <ac:picMkLst>
            <pc:docMk/>
            <pc:sldMk cId="587770073" sldId="2147376836"/>
            <ac:picMk id="15" creationId="{2EFC7919-CFD1-5DE0-7147-E1CEEA14741C}"/>
          </ac:picMkLst>
        </pc:picChg>
        <pc:picChg chg="add del mod">
          <ac:chgData name="Fuchedzhy Valentyna" userId="8ba483c4-aa65-4e5b-8c89-65bed040dfcb" providerId="ADAL" clId="{C6D3350A-85FE-4C96-80B9-91D730B58BAD}" dt="2023-04-25T06:17:53.688" v="4061"/>
          <ac:picMkLst>
            <pc:docMk/>
            <pc:sldMk cId="587770073" sldId="2147376836"/>
            <ac:picMk id="1026" creationId="{F78E2215-7EF9-55D3-CE52-AE0261FDAABE}"/>
          </ac:picMkLst>
        </pc:picChg>
        <pc:picChg chg="add del mod">
          <ac:chgData name="Fuchedzhy Valentyna" userId="8ba483c4-aa65-4e5b-8c89-65bed040dfcb" providerId="ADAL" clId="{C6D3350A-85FE-4C96-80B9-91D730B58BAD}" dt="2023-04-26T07:21:27.441" v="4604" actId="478"/>
          <ac:picMkLst>
            <pc:docMk/>
            <pc:sldMk cId="587770073" sldId="2147376836"/>
            <ac:picMk id="1028" creationId="{25615FEB-720E-2CE5-568E-8CB2A49C4F07}"/>
          </ac:picMkLst>
        </pc:picChg>
        <pc:cxnChg chg="add mod">
          <ac:chgData name="Fuchedzhy Valentyna" userId="8ba483c4-aa65-4e5b-8c89-65bed040dfcb" providerId="ADAL" clId="{C6D3350A-85FE-4C96-80B9-91D730B58BAD}" dt="2023-04-26T13:10:28.509" v="4939" actId="1076"/>
          <ac:cxnSpMkLst>
            <pc:docMk/>
            <pc:sldMk cId="587770073" sldId="2147376836"/>
            <ac:cxnSpMk id="14" creationId="{55F855BA-7FA4-12B4-7BD2-63F782740E7C}"/>
          </ac:cxnSpMkLst>
        </pc:cxnChg>
      </pc:sldChg>
      <pc:sldChg chg="addSp delSp modSp add del mod">
        <pc:chgData name="Fuchedzhy Valentyna" userId="8ba483c4-aa65-4e5b-8c89-65bed040dfcb" providerId="ADAL" clId="{C6D3350A-85FE-4C96-80B9-91D730B58BAD}" dt="2023-05-15T12:09:43.162" v="8215" actId="2696"/>
        <pc:sldMkLst>
          <pc:docMk/>
          <pc:sldMk cId="429716981" sldId="2147376837"/>
        </pc:sldMkLst>
        <pc:spChg chg="del">
          <ac:chgData name="Fuchedzhy Valentyna" userId="8ba483c4-aa65-4e5b-8c89-65bed040dfcb" providerId="ADAL" clId="{C6D3350A-85FE-4C96-80B9-91D730B58BAD}" dt="2023-04-26T08:06:38.176" v="4864" actId="478"/>
          <ac:spMkLst>
            <pc:docMk/>
            <pc:sldMk cId="429716981" sldId="2147376837"/>
            <ac:spMk id="2" creationId="{ED659317-6E27-EB63-B6FF-F4BB42F18591}"/>
          </ac:spMkLst>
        </pc:spChg>
        <pc:spChg chg="del mod">
          <ac:chgData name="Fuchedzhy Valentyna" userId="8ba483c4-aa65-4e5b-8c89-65bed040dfcb" providerId="ADAL" clId="{C6D3350A-85FE-4C96-80B9-91D730B58BAD}" dt="2023-04-26T08:06:24.052" v="4860" actId="478"/>
          <ac:spMkLst>
            <pc:docMk/>
            <pc:sldMk cId="429716981" sldId="2147376837"/>
            <ac:spMk id="3" creationId="{DCF99CBD-AA7E-0C96-0A8D-4D9B3C3A47E9}"/>
          </ac:spMkLst>
        </pc:spChg>
        <pc:spChg chg="mod">
          <ac:chgData name="Fuchedzhy Valentyna" userId="8ba483c4-aa65-4e5b-8c89-65bed040dfcb" providerId="ADAL" clId="{C6D3350A-85FE-4C96-80B9-91D730B58BAD}" dt="2023-04-26T07:37:54.210" v="4703"/>
          <ac:spMkLst>
            <pc:docMk/>
            <pc:sldMk cId="429716981" sldId="2147376837"/>
            <ac:spMk id="4" creationId="{9A95894E-2301-4CAC-B552-42AED1D6799B}"/>
          </ac:spMkLst>
        </pc:spChg>
        <pc:spChg chg="add del mod">
          <ac:chgData name="Fuchedzhy Valentyna" userId="8ba483c4-aa65-4e5b-8c89-65bed040dfcb" providerId="ADAL" clId="{C6D3350A-85FE-4C96-80B9-91D730B58BAD}" dt="2023-04-26T08:06:31.165" v="4861" actId="478"/>
          <ac:spMkLst>
            <pc:docMk/>
            <pc:sldMk cId="429716981" sldId="2147376837"/>
            <ac:spMk id="7" creationId="{6FF7990A-0E52-5CFA-0ED1-E4E3B2CE2D5D}"/>
          </ac:spMkLst>
        </pc:spChg>
        <pc:picChg chg="mod">
          <ac:chgData name="Fuchedzhy Valentyna" userId="8ba483c4-aa65-4e5b-8c89-65bed040dfcb" providerId="ADAL" clId="{C6D3350A-85FE-4C96-80B9-91D730B58BAD}" dt="2023-04-26T08:06:34.082" v="4862" actId="1076"/>
          <ac:picMkLst>
            <pc:docMk/>
            <pc:sldMk cId="429716981" sldId="2147376837"/>
            <ac:picMk id="5" creationId="{17D6FF86-1018-9B70-4033-B30F6FC71101}"/>
          </ac:picMkLst>
        </pc:picChg>
        <pc:picChg chg="add del mod">
          <ac:chgData name="Fuchedzhy Valentyna" userId="8ba483c4-aa65-4e5b-8c89-65bed040dfcb" providerId="ADAL" clId="{C6D3350A-85FE-4C96-80B9-91D730B58BAD}" dt="2023-04-26T08:14:38.156" v="4866"/>
          <ac:picMkLst>
            <pc:docMk/>
            <pc:sldMk cId="429716981" sldId="2147376837"/>
            <ac:picMk id="8" creationId="{C22BC51D-0849-754A-6434-C56B53B82337}"/>
          </ac:picMkLst>
        </pc:picChg>
        <pc:picChg chg="add del mod">
          <ac:chgData name="Fuchedzhy Valentyna" userId="8ba483c4-aa65-4e5b-8c89-65bed040dfcb" providerId="ADAL" clId="{C6D3350A-85FE-4C96-80B9-91D730B58BAD}" dt="2023-04-26T08:14:47.104" v="4868"/>
          <ac:picMkLst>
            <pc:docMk/>
            <pc:sldMk cId="429716981" sldId="2147376837"/>
            <ac:picMk id="9" creationId="{55429F07-C1AF-A786-3FBB-224E33A5FD9E}"/>
          </ac:picMkLst>
        </pc:picChg>
        <pc:picChg chg="mod">
          <ac:chgData name="Fuchedzhy Valentyna" userId="8ba483c4-aa65-4e5b-8c89-65bed040dfcb" providerId="ADAL" clId="{C6D3350A-85FE-4C96-80B9-91D730B58BAD}" dt="2023-04-26T08:06:35.719" v="4863" actId="1076"/>
          <ac:picMkLst>
            <pc:docMk/>
            <pc:sldMk cId="429716981" sldId="2147376837"/>
            <ac:picMk id="1028" creationId="{25615FEB-720E-2CE5-568E-8CB2A49C4F07}"/>
          </ac:picMkLst>
        </pc:picChg>
      </pc:sldChg>
      <pc:sldChg chg="addSp delSp modSp new del mod">
        <pc:chgData name="Fuchedzhy Valentyna" userId="8ba483c4-aa65-4e5b-8c89-65bed040dfcb" providerId="ADAL" clId="{C6D3350A-85FE-4C96-80B9-91D730B58BAD}" dt="2023-05-15T12:09:43.162" v="8215" actId="2696"/>
        <pc:sldMkLst>
          <pc:docMk/>
          <pc:sldMk cId="589313535" sldId="2147376838"/>
        </pc:sldMkLst>
        <pc:spChg chg="del mod">
          <ac:chgData name="Fuchedzhy Valentyna" userId="8ba483c4-aa65-4e5b-8c89-65bed040dfcb" providerId="ADAL" clId="{C6D3350A-85FE-4C96-80B9-91D730B58BAD}" dt="2023-04-26T13:04:56.982" v="4901" actId="478"/>
          <ac:spMkLst>
            <pc:docMk/>
            <pc:sldMk cId="589313535" sldId="2147376838"/>
            <ac:spMk id="2" creationId="{CEAEBDE8-3536-4895-32E7-341E0D75DBB3}"/>
          </ac:spMkLst>
        </pc:spChg>
        <pc:spChg chg="del">
          <ac:chgData name="Fuchedzhy Valentyna" userId="8ba483c4-aa65-4e5b-8c89-65bed040dfcb" providerId="ADAL" clId="{C6D3350A-85FE-4C96-80B9-91D730B58BAD}" dt="2023-04-26T13:04:09.609" v="4891"/>
          <ac:spMkLst>
            <pc:docMk/>
            <pc:sldMk cId="589313535" sldId="2147376838"/>
            <ac:spMk id="3" creationId="{7B3EC3A5-9943-CD97-7614-5670FE569A52}"/>
          </ac:spMkLst>
        </pc:spChg>
        <pc:spChg chg="add mod">
          <ac:chgData name="Fuchedzhy Valentyna" userId="8ba483c4-aa65-4e5b-8c89-65bed040dfcb" providerId="ADAL" clId="{C6D3350A-85FE-4C96-80B9-91D730B58BAD}" dt="2023-05-03T05:15:25.648" v="5162" actId="20577"/>
          <ac:spMkLst>
            <pc:docMk/>
            <pc:sldMk cId="589313535" sldId="2147376838"/>
            <ac:spMk id="4" creationId="{76A427EF-874C-B1F1-1996-C1B3C4E11278}"/>
          </ac:spMkLst>
        </pc:spChg>
        <pc:spChg chg="add mod">
          <ac:chgData name="Fuchedzhy Valentyna" userId="8ba483c4-aa65-4e5b-8c89-65bed040dfcb" providerId="ADAL" clId="{C6D3350A-85FE-4C96-80B9-91D730B58BAD}" dt="2023-04-26T13:13:18.027" v="4961" actId="1076"/>
          <ac:spMkLst>
            <pc:docMk/>
            <pc:sldMk cId="589313535" sldId="2147376838"/>
            <ac:spMk id="9" creationId="{34589F30-E6EC-1F27-3470-44BD625514C3}"/>
          </ac:spMkLst>
        </pc:spChg>
        <pc:spChg chg="add mod">
          <ac:chgData name="Fuchedzhy Valentyna" userId="8ba483c4-aa65-4e5b-8c89-65bed040dfcb" providerId="ADAL" clId="{C6D3350A-85FE-4C96-80B9-91D730B58BAD}" dt="2023-05-01T07:17:25.447" v="5158" actId="20577"/>
          <ac:spMkLst>
            <pc:docMk/>
            <pc:sldMk cId="589313535" sldId="2147376838"/>
            <ac:spMk id="10" creationId="{0523629D-EAF4-FC81-B89D-F75B7BAAD2C8}"/>
          </ac:spMkLst>
        </pc:spChg>
        <pc:picChg chg="add mod">
          <ac:chgData name="Fuchedzhy Valentyna" userId="8ba483c4-aa65-4e5b-8c89-65bed040dfcb" providerId="ADAL" clId="{C6D3350A-85FE-4C96-80B9-91D730B58BAD}" dt="2023-04-26T13:04:12.686" v="4893" actId="962"/>
          <ac:picMkLst>
            <pc:docMk/>
            <pc:sldMk cId="589313535" sldId="2147376838"/>
            <ac:picMk id="6" creationId="{6BB2DF35-D5A2-F987-B691-7AB73F7623BC}"/>
          </ac:picMkLst>
        </pc:picChg>
        <pc:picChg chg="add mod">
          <ac:chgData name="Fuchedzhy Valentyna" userId="8ba483c4-aa65-4e5b-8c89-65bed040dfcb" providerId="ADAL" clId="{C6D3350A-85FE-4C96-80B9-91D730B58BAD}" dt="2023-04-26T13:14:03.312" v="4965" actId="1076"/>
          <ac:picMkLst>
            <pc:docMk/>
            <pc:sldMk cId="589313535" sldId="2147376838"/>
            <ac:picMk id="8" creationId="{362FE6A1-BE8C-2F92-2FA4-88179E5BB734}"/>
          </ac:picMkLst>
        </pc:picChg>
        <pc:picChg chg="add mod">
          <ac:chgData name="Fuchedzhy Valentyna" userId="8ba483c4-aa65-4e5b-8c89-65bed040dfcb" providerId="ADAL" clId="{C6D3350A-85FE-4C96-80B9-91D730B58BAD}" dt="2023-04-26T13:08:32.244" v="4932" actId="1076"/>
          <ac:picMkLst>
            <pc:docMk/>
            <pc:sldMk cId="589313535" sldId="2147376838"/>
            <ac:picMk id="11" creationId="{E248A9F5-E0E8-C446-339C-68CAE4F6C412}"/>
          </ac:picMkLst>
        </pc:picChg>
        <pc:picChg chg="add mod">
          <ac:chgData name="Fuchedzhy Valentyna" userId="8ba483c4-aa65-4e5b-8c89-65bed040dfcb" providerId="ADAL" clId="{C6D3350A-85FE-4C96-80B9-91D730B58BAD}" dt="2023-05-01T07:16:55.889" v="5156" actId="14861"/>
          <ac:picMkLst>
            <pc:docMk/>
            <pc:sldMk cId="589313535" sldId="2147376838"/>
            <ac:picMk id="12" creationId="{5CDD8FF0-9FB6-84B9-FD04-764C1DFD0009}"/>
          </ac:picMkLst>
        </pc:picChg>
        <pc:picChg chg="add mod">
          <ac:chgData name="Fuchedzhy Valentyna" userId="8ba483c4-aa65-4e5b-8c89-65bed040dfcb" providerId="ADAL" clId="{C6D3350A-85FE-4C96-80B9-91D730B58BAD}" dt="2023-05-01T07:16:16.107" v="5133" actId="1076"/>
          <ac:picMkLst>
            <pc:docMk/>
            <pc:sldMk cId="589313535" sldId="2147376838"/>
            <ac:picMk id="13" creationId="{411A4A30-4AC9-65C7-BE10-A17AFC30193C}"/>
          </ac:picMkLst>
        </pc:picChg>
        <pc:cxnChg chg="add mod">
          <ac:chgData name="Fuchedzhy Valentyna" userId="8ba483c4-aa65-4e5b-8c89-65bed040dfcb" providerId="ADAL" clId="{C6D3350A-85FE-4C96-80B9-91D730B58BAD}" dt="2023-05-01T07:12:16.180" v="5130" actId="1076"/>
          <ac:cxnSpMkLst>
            <pc:docMk/>
            <pc:sldMk cId="589313535" sldId="2147376838"/>
            <ac:cxnSpMk id="14" creationId="{8E2FCF70-DC2F-3807-5B05-F13AA64B7876}"/>
          </ac:cxnSpMkLst>
        </pc:cxnChg>
      </pc:sldChg>
      <pc:sldChg chg="modSp add del mod">
        <pc:chgData name="Fuchedzhy Valentyna" userId="8ba483c4-aa65-4e5b-8c89-65bed040dfcb" providerId="ADAL" clId="{C6D3350A-85FE-4C96-80B9-91D730B58BAD}" dt="2023-06-12T07:17:19.470" v="10197" actId="20577"/>
        <pc:sldMkLst>
          <pc:docMk/>
          <pc:sldMk cId="3497112006" sldId="2147376839"/>
        </pc:sldMkLst>
        <pc:spChg chg="mod">
          <ac:chgData name="Fuchedzhy Valentyna" userId="8ba483c4-aa65-4e5b-8c89-65bed040dfcb" providerId="ADAL" clId="{C6D3350A-85FE-4C96-80B9-91D730B58BAD}" dt="2023-06-12T07:17:19.470" v="10197" actId="20577"/>
          <ac:spMkLst>
            <pc:docMk/>
            <pc:sldMk cId="3497112006" sldId="2147376839"/>
            <ac:spMk id="4" creationId="{76A427EF-874C-B1F1-1996-C1B3C4E11278}"/>
          </ac:spMkLst>
        </pc:spChg>
      </pc:sldChg>
      <pc:sldChg chg="addSp delSp modSp add mod ord modNotesTx">
        <pc:chgData name="Fuchedzhy Valentyna" userId="8ba483c4-aa65-4e5b-8c89-65bed040dfcb" providerId="ADAL" clId="{C6D3350A-85FE-4C96-80B9-91D730B58BAD}" dt="2023-05-24T04:58:35.139" v="9777" actId="20577"/>
        <pc:sldMkLst>
          <pc:docMk/>
          <pc:sldMk cId="2291473173" sldId="2147376840"/>
        </pc:sldMkLst>
        <pc:spChg chg="del mod">
          <ac:chgData name="Fuchedzhy Valentyna" userId="8ba483c4-aa65-4e5b-8c89-65bed040dfcb" providerId="ADAL" clId="{C6D3350A-85FE-4C96-80B9-91D730B58BAD}" dt="2023-05-09T10:37:05.920" v="7944" actId="478"/>
          <ac:spMkLst>
            <pc:docMk/>
            <pc:sldMk cId="2291473173" sldId="2147376840"/>
            <ac:spMk id="2" creationId="{5AE2E23E-6758-794A-4F80-1EED27AFF93D}"/>
          </ac:spMkLst>
        </pc:spChg>
        <pc:spChg chg="del">
          <ac:chgData name="Fuchedzhy Valentyna" userId="8ba483c4-aa65-4e5b-8c89-65bed040dfcb" providerId="ADAL" clId="{C6D3350A-85FE-4C96-80B9-91D730B58BAD}" dt="2023-05-09T10:14:49.541" v="7636" actId="478"/>
          <ac:spMkLst>
            <pc:docMk/>
            <pc:sldMk cId="2291473173" sldId="2147376840"/>
            <ac:spMk id="3" creationId="{409601F2-B1F4-5494-7455-30379AEB0704}"/>
          </ac:spMkLst>
        </pc:spChg>
        <pc:spChg chg="del">
          <ac:chgData name="Fuchedzhy Valentyna" userId="8ba483c4-aa65-4e5b-8c89-65bed040dfcb" providerId="ADAL" clId="{C6D3350A-85FE-4C96-80B9-91D730B58BAD}" dt="2023-05-09T10:14:50.577" v="7637" actId="478"/>
          <ac:spMkLst>
            <pc:docMk/>
            <pc:sldMk cId="2291473173" sldId="2147376840"/>
            <ac:spMk id="6" creationId="{CAFF33B9-003B-2F41-015F-1071149F1CC3}"/>
          </ac:spMkLst>
        </pc:spChg>
        <pc:spChg chg="del">
          <ac:chgData name="Fuchedzhy Valentyna" userId="8ba483c4-aa65-4e5b-8c89-65bed040dfcb" providerId="ADAL" clId="{C6D3350A-85FE-4C96-80B9-91D730B58BAD}" dt="2023-05-09T10:15:01.790" v="7644" actId="478"/>
          <ac:spMkLst>
            <pc:docMk/>
            <pc:sldMk cId="2291473173" sldId="2147376840"/>
            <ac:spMk id="9" creationId="{4B325F6D-3837-EED7-33AE-C9F2A4E9BB59}"/>
          </ac:spMkLst>
        </pc:spChg>
        <pc:spChg chg="del">
          <ac:chgData name="Fuchedzhy Valentyna" userId="8ba483c4-aa65-4e5b-8c89-65bed040dfcb" providerId="ADAL" clId="{C6D3350A-85FE-4C96-80B9-91D730B58BAD}" dt="2023-05-09T10:14:59.320" v="7643" actId="478"/>
          <ac:spMkLst>
            <pc:docMk/>
            <pc:sldMk cId="2291473173" sldId="2147376840"/>
            <ac:spMk id="10" creationId="{68E64382-BE91-446D-B5A6-954773DCCE19}"/>
          </ac:spMkLst>
        </pc:spChg>
        <pc:spChg chg="del">
          <ac:chgData name="Fuchedzhy Valentyna" userId="8ba483c4-aa65-4e5b-8c89-65bed040dfcb" providerId="ADAL" clId="{C6D3350A-85FE-4C96-80B9-91D730B58BAD}" dt="2023-05-09T10:14:55.222" v="7640" actId="478"/>
          <ac:spMkLst>
            <pc:docMk/>
            <pc:sldMk cId="2291473173" sldId="2147376840"/>
            <ac:spMk id="11" creationId="{283E9E4C-26DD-48B0-A5A0-38B30AFF8D7D}"/>
          </ac:spMkLst>
        </pc:spChg>
        <pc:spChg chg="del">
          <ac:chgData name="Fuchedzhy Valentyna" userId="8ba483c4-aa65-4e5b-8c89-65bed040dfcb" providerId="ADAL" clId="{C6D3350A-85FE-4C96-80B9-91D730B58BAD}" dt="2023-05-09T10:14:45.616" v="7633" actId="478"/>
          <ac:spMkLst>
            <pc:docMk/>
            <pc:sldMk cId="2291473173" sldId="2147376840"/>
            <ac:spMk id="12" creationId="{229F02EE-38C3-4060-B591-F8AC00EBC708}"/>
          </ac:spMkLst>
        </pc:spChg>
        <pc:spChg chg="del">
          <ac:chgData name="Fuchedzhy Valentyna" userId="8ba483c4-aa65-4e5b-8c89-65bed040dfcb" providerId="ADAL" clId="{C6D3350A-85FE-4C96-80B9-91D730B58BAD}" dt="2023-05-09T10:14:46.448" v="7634" actId="478"/>
          <ac:spMkLst>
            <pc:docMk/>
            <pc:sldMk cId="2291473173" sldId="2147376840"/>
            <ac:spMk id="13" creationId="{14ED6DF7-4AF7-4051-A8CC-FCB40F3CF132}"/>
          </ac:spMkLst>
        </pc:spChg>
        <pc:spChg chg="del mod">
          <ac:chgData name="Fuchedzhy Valentyna" userId="8ba483c4-aa65-4e5b-8c89-65bed040dfcb" providerId="ADAL" clId="{C6D3350A-85FE-4C96-80B9-91D730B58BAD}" dt="2023-05-09T10:14:54.249" v="7639" actId="478"/>
          <ac:spMkLst>
            <pc:docMk/>
            <pc:sldMk cId="2291473173" sldId="2147376840"/>
            <ac:spMk id="15" creationId="{0C51F922-8029-4CB7-932E-3F6C67E691D7}"/>
          </ac:spMkLst>
        </pc:spChg>
        <pc:spChg chg="del mod">
          <ac:chgData name="Fuchedzhy Valentyna" userId="8ba483c4-aa65-4e5b-8c89-65bed040dfcb" providerId="ADAL" clId="{C6D3350A-85FE-4C96-80B9-91D730B58BAD}" dt="2023-05-09T10:14:57.875" v="7642" actId="478"/>
          <ac:spMkLst>
            <pc:docMk/>
            <pc:sldMk cId="2291473173" sldId="2147376840"/>
            <ac:spMk id="16" creationId="{AEE813D0-AB38-4B1D-9C81-649839E70F84}"/>
          </ac:spMkLst>
        </pc:spChg>
        <pc:spChg chg="del">
          <ac:chgData name="Fuchedzhy Valentyna" userId="8ba483c4-aa65-4e5b-8c89-65bed040dfcb" providerId="ADAL" clId="{C6D3350A-85FE-4C96-80B9-91D730B58BAD}" dt="2023-05-09T10:14:42.154" v="7631" actId="478"/>
          <ac:spMkLst>
            <pc:docMk/>
            <pc:sldMk cId="2291473173" sldId="2147376840"/>
            <ac:spMk id="17" creationId="{95B4E1B6-3181-42E3-9D12-2308774866F1}"/>
          </ac:spMkLst>
        </pc:spChg>
        <pc:spChg chg="del">
          <ac:chgData name="Fuchedzhy Valentyna" userId="8ba483c4-aa65-4e5b-8c89-65bed040dfcb" providerId="ADAL" clId="{C6D3350A-85FE-4C96-80B9-91D730B58BAD}" dt="2023-05-09T10:14:48.647" v="7635" actId="478"/>
          <ac:spMkLst>
            <pc:docMk/>
            <pc:sldMk cId="2291473173" sldId="2147376840"/>
            <ac:spMk id="18" creationId="{21D71F59-A065-4C00-A36C-B1158E960949}"/>
          </ac:spMkLst>
        </pc:spChg>
        <pc:spChg chg="mod">
          <ac:chgData name="Fuchedzhy Valentyna" userId="8ba483c4-aa65-4e5b-8c89-65bed040dfcb" providerId="ADAL" clId="{C6D3350A-85FE-4C96-80B9-91D730B58BAD}" dt="2023-05-24T04:58:35.139" v="9777" actId="20577"/>
          <ac:spMkLst>
            <pc:docMk/>
            <pc:sldMk cId="2291473173" sldId="2147376840"/>
            <ac:spMk id="22" creationId="{C3140DAF-AE7F-4C47-9B93-7EBE8A69B3B5}"/>
          </ac:spMkLst>
        </pc:spChg>
        <pc:spChg chg="add mod">
          <ac:chgData name="Fuchedzhy Valentyna" userId="8ba483c4-aa65-4e5b-8c89-65bed040dfcb" providerId="ADAL" clId="{C6D3350A-85FE-4C96-80B9-91D730B58BAD}" dt="2023-05-09T10:58:10.269" v="7960" actId="207"/>
          <ac:spMkLst>
            <pc:docMk/>
            <pc:sldMk cId="2291473173" sldId="2147376840"/>
            <ac:spMk id="24" creationId="{F7C4884A-3ECA-3948-97AF-FBAFB00F0786}"/>
          </ac:spMkLst>
        </pc:spChg>
        <pc:picChg chg="add del mod">
          <ac:chgData name="Fuchedzhy Valentyna" userId="8ba483c4-aa65-4e5b-8c89-65bed040dfcb" providerId="ADAL" clId="{C6D3350A-85FE-4C96-80B9-91D730B58BAD}" dt="2023-05-09T10:16:11.328" v="7652" actId="478"/>
          <ac:picMkLst>
            <pc:docMk/>
            <pc:sldMk cId="2291473173" sldId="2147376840"/>
            <ac:picMk id="5" creationId="{867B6BD9-802F-9869-6217-6F9D7B12F66A}"/>
          </ac:picMkLst>
        </pc:picChg>
        <pc:picChg chg="add mod ord">
          <ac:chgData name="Fuchedzhy Valentyna" userId="8ba483c4-aa65-4e5b-8c89-65bed040dfcb" providerId="ADAL" clId="{C6D3350A-85FE-4C96-80B9-91D730B58BAD}" dt="2023-05-09T10:37:21.051" v="7950" actId="1076"/>
          <ac:picMkLst>
            <pc:docMk/>
            <pc:sldMk cId="2291473173" sldId="2147376840"/>
            <ac:picMk id="14" creationId="{CEA46E94-912A-7D72-D9D3-666907F8BCDD}"/>
          </ac:picMkLst>
        </pc:picChg>
        <pc:picChg chg="del">
          <ac:chgData name="Fuchedzhy Valentyna" userId="8ba483c4-aa65-4e5b-8c89-65bed040dfcb" providerId="ADAL" clId="{C6D3350A-85FE-4C96-80B9-91D730B58BAD}" dt="2023-05-09T10:14:43.762" v="7632" actId="478"/>
          <ac:picMkLst>
            <pc:docMk/>
            <pc:sldMk cId="2291473173" sldId="2147376840"/>
            <ac:picMk id="19" creationId="{803942F9-E16A-3455-1CDF-E8BEB55BE158}"/>
          </ac:picMkLst>
        </pc:picChg>
        <pc:picChg chg="add mod">
          <ac:chgData name="Fuchedzhy Valentyna" userId="8ba483c4-aa65-4e5b-8c89-65bed040dfcb" providerId="ADAL" clId="{C6D3350A-85FE-4C96-80B9-91D730B58BAD}" dt="2023-05-09T10:38:00.584" v="7956" actId="14100"/>
          <ac:picMkLst>
            <pc:docMk/>
            <pc:sldMk cId="2291473173" sldId="2147376840"/>
            <ac:picMk id="20" creationId="{208C1992-5D0D-B89A-0E10-BAD6FB096D5D}"/>
          </ac:picMkLst>
        </pc:picChg>
        <pc:picChg chg="add mod">
          <ac:chgData name="Fuchedzhy Valentyna" userId="8ba483c4-aa65-4e5b-8c89-65bed040dfcb" providerId="ADAL" clId="{C6D3350A-85FE-4C96-80B9-91D730B58BAD}" dt="2023-05-09T10:37:17.363" v="7949" actId="1076"/>
          <ac:picMkLst>
            <pc:docMk/>
            <pc:sldMk cId="2291473173" sldId="2147376840"/>
            <ac:picMk id="23" creationId="{C5ADE499-99AE-952E-D6BA-EF865B81C5B8}"/>
          </ac:picMkLst>
        </pc:picChg>
      </pc:sldChg>
      <pc:sldChg chg="new del">
        <pc:chgData name="Fuchedzhy Valentyna" userId="8ba483c4-aa65-4e5b-8c89-65bed040dfcb" providerId="ADAL" clId="{C6D3350A-85FE-4C96-80B9-91D730B58BAD}" dt="2023-05-11T05:41:29.475" v="8039" actId="680"/>
        <pc:sldMkLst>
          <pc:docMk/>
          <pc:sldMk cId="147631962" sldId="2147376841"/>
        </pc:sldMkLst>
      </pc:sldChg>
      <pc:sldChg chg="delSp modSp new mod">
        <pc:chgData name="Fuchedzhy Valentyna" userId="8ba483c4-aa65-4e5b-8c89-65bed040dfcb" providerId="ADAL" clId="{C6D3350A-85FE-4C96-80B9-91D730B58BAD}" dt="2023-05-11T05:42:53.885" v="8056" actId="6549"/>
        <pc:sldMkLst>
          <pc:docMk/>
          <pc:sldMk cId="1335734384" sldId="2147376841"/>
        </pc:sldMkLst>
        <pc:spChg chg="del">
          <ac:chgData name="Fuchedzhy Valentyna" userId="8ba483c4-aa65-4e5b-8c89-65bed040dfcb" providerId="ADAL" clId="{C6D3350A-85FE-4C96-80B9-91D730B58BAD}" dt="2023-05-11T05:42:00.390" v="8044" actId="478"/>
          <ac:spMkLst>
            <pc:docMk/>
            <pc:sldMk cId="1335734384" sldId="2147376841"/>
            <ac:spMk id="2" creationId="{FCF1B61A-0BF4-66DC-52C7-169DBD3E3F3B}"/>
          </ac:spMkLst>
        </pc:spChg>
        <pc:spChg chg="mod">
          <ac:chgData name="Fuchedzhy Valentyna" userId="8ba483c4-aa65-4e5b-8c89-65bed040dfcb" providerId="ADAL" clId="{C6D3350A-85FE-4C96-80B9-91D730B58BAD}" dt="2023-05-11T05:42:53.885" v="8056" actId="6549"/>
          <ac:spMkLst>
            <pc:docMk/>
            <pc:sldMk cId="1335734384" sldId="2147376841"/>
            <ac:spMk id="3" creationId="{DA84DF4C-AC7D-CAB7-67E6-1B41E5C63083}"/>
          </ac:spMkLst>
        </pc:spChg>
      </pc:sldChg>
      <pc:sldChg chg="modSp new del mod ord">
        <pc:chgData name="Fuchedzhy Valentyna" userId="8ba483c4-aa65-4e5b-8c89-65bed040dfcb" providerId="ADAL" clId="{C6D3350A-85FE-4C96-80B9-91D730B58BAD}" dt="2023-05-22T08:37:09.689" v="8299" actId="47"/>
        <pc:sldMkLst>
          <pc:docMk/>
          <pc:sldMk cId="2996160626" sldId="2147376842"/>
        </pc:sldMkLst>
        <pc:spChg chg="mod">
          <ac:chgData name="Fuchedzhy Valentyna" userId="8ba483c4-aa65-4e5b-8c89-65bed040dfcb" providerId="ADAL" clId="{C6D3350A-85FE-4C96-80B9-91D730B58BAD}" dt="2023-05-17T05:58:07.243" v="8278" actId="20577"/>
          <ac:spMkLst>
            <pc:docMk/>
            <pc:sldMk cId="2996160626" sldId="2147376842"/>
            <ac:spMk id="3" creationId="{9823FA3C-90FA-31A7-010D-35C67D849849}"/>
          </ac:spMkLst>
        </pc:spChg>
      </pc:sldChg>
      <pc:sldChg chg="addSp delSp modSp add mod modNotesTx">
        <pc:chgData name="Fuchedzhy Valentyna" userId="8ba483c4-aa65-4e5b-8c89-65bed040dfcb" providerId="ADAL" clId="{C6D3350A-85FE-4C96-80B9-91D730B58BAD}" dt="2023-05-22T19:41:33.814" v="9007" actId="1076"/>
        <pc:sldMkLst>
          <pc:docMk/>
          <pc:sldMk cId="3025444633" sldId="2147377480"/>
        </pc:sldMkLst>
        <pc:spChg chg="add del">
          <ac:chgData name="Fuchedzhy Valentyna" userId="8ba483c4-aa65-4e5b-8c89-65bed040dfcb" providerId="ADAL" clId="{C6D3350A-85FE-4C96-80B9-91D730B58BAD}" dt="2023-05-22T19:38:36.262" v="8990"/>
          <ac:spMkLst>
            <pc:docMk/>
            <pc:sldMk cId="3025444633" sldId="2147377480"/>
            <ac:spMk id="3" creationId="{A68AB3DA-2C2D-BC5E-9A2E-61BFA4687617}"/>
          </ac:spMkLst>
        </pc:spChg>
        <pc:spChg chg="add del">
          <ac:chgData name="Fuchedzhy Valentyna" userId="8ba483c4-aa65-4e5b-8c89-65bed040dfcb" providerId="ADAL" clId="{C6D3350A-85FE-4C96-80B9-91D730B58BAD}" dt="2023-05-22T19:38:42.925" v="8992"/>
          <ac:spMkLst>
            <pc:docMk/>
            <pc:sldMk cId="3025444633" sldId="2147377480"/>
            <ac:spMk id="4" creationId="{096E89AE-9E10-EE03-EC75-BF45186F2E90}"/>
          </ac:spMkLst>
        </pc:spChg>
        <pc:spChg chg="del">
          <ac:chgData name="Fuchedzhy Valentyna" userId="8ba483c4-aa65-4e5b-8c89-65bed040dfcb" providerId="ADAL" clId="{C6D3350A-85FE-4C96-80B9-91D730B58BAD}" dt="2023-05-22T19:18:13.131" v="8960" actId="478"/>
          <ac:spMkLst>
            <pc:docMk/>
            <pc:sldMk cId="3025444633" sldId="2147377480"/>
            <ac:spMk id="15" creationId="{AB098276-B9AE-4F8D-8A4D-D1DFC7D8FB95}"/>
          </ac:spMkLst>
        </pc:spChg>
        <pc:spChg chg="del">
          <ac:chgData name="Fuchedzhy Valentyna" userId="8ba483c4-aa65-4e5b-8c89-65bed040dfcb" providerId="ADAL" clId="{C6D3350A-85FE-4C96-80B9-91D730B58BAD}" dt="2023-05-22T19:18:28.785" v="8963" actId="478"/>
          <ac:spMkLst>
            <pc:docMk/>
            <pc:sldMk cId="3025444633" sldId="2147377480"/>
            <ac:spMk id="19" creationId="{CC73B775-D28B-4293-80DD-5A9BB9B28788}"/>
          </ac:spMkLst>
        </pc:spChg>
        <pc:spChg chg="del">
          <ac:chgData name="Fuchedzhy Valentyna" userId="8ba483c4-aa65-4e5b-8c89-65bed040dfcb" providerId="ADAL" clId="{C6D3350A-85FE-4C96-80B9-91D730B58BAD}" dt="2023-05-22T19:18:28.785" v="8963" actId="478"/>
          <ac:spMkLst>
            <pc:docMk/>
            <pc:sldMk cId="3025444633" sldId="2147377480"/>
            <ac:spMk id="21" creationId="{6CB315FB-4443-4CB4-A0C2-EACBCD383F67}"/>
          </ac:spMkLst>
        </pc:spChg>
        <pc:spChg chg="del">
          <ac:chgData name="Fuchedzhy Valentyna" userId="8ba483c4-aa65-4e5b-8c89-65bed040dfcb" providerId="ADAL" clId="{C6D3350A-85FE-4C96-80B9-91D730B58BAD}" dt="2023-05-22T19:18:28.785" v="8963" actId="478"/>
          <ac:spMkLst>
            <pc:docMk/>
            <pc:sldMk cId="3025444633" sldId="2147377480"/>
            <ac:spMk id="24" creationId="{FFDC78DD-8984-492E-97B0-BBE5B44BBB1C}"/>
          </ac:spMkLst>
        </pc:spChg>
        <pc:spChg chg="del mod">
          <ac:chgData name="Fuchedzhy Valentyna" userId="8ba483c4-aa65-4e5b-8c89-65bed040dfcb" providerId="ADAL" clId="{C6D3350A-85FE-4C96-80B9-91D730B58BAD}" dt="2023-05-22T19:18:28.785" v="8963" actId="478"/>
          <ac:spMkLst>
            <pc:docMk/>
            <pc:sldMk cId="3025444633" sldId="2147377480"/>
            <ac:spMk id="31" creationId="{21EDD542-CF3F-4D0D-B509-5A6ACB9B2ACE}"/>
          </ac:spMkLst>
        </pc:spChg>
        <pc:spChg chg="del mod">
          <ac:chgData name="Fuchedzhy Valentyna" userId="8ba483c4-aa65-4e5b-8c89-65bed040dfcb" providerId="ADAL" clId="{C6D3350A-85FE-4C96-80B9-91D730B58BAD}" dt="2023-05-22T19:18:28.785" v="8963" actId="478"/>
          <ac:spMkLst>
            <pc:docMk/>
            <pc:sldMk cId="3025444633" sldId="2147377480"/>
            <ac:spMk id="35" creationId="{5DF1FDE9-426C-4935-A0DD-490E2809E760}"/>
          </ac:spMkLst>
        </pc:spChg>
        <pc:spChg chg="mod">
          <ac:chgData name="Fuchedzhy Valentyna" userId="8ba483c4-aa65-4e5b-8c89-65bed040dfcb" providerId="ADAL" clId="{C6D3350A-85FE-4C96-80B9-91D730B58BAD}" dt="2023-05-22T19:41:33.814" v="9007" actId="1076"/>
          <ac:spMkLst>
            <pc:docMk/>
            <pc:sldMk cId="3025444633" sldId="2147377480"/>
            <ac:spMk id="43" creationId="{1DD4B0DA-1E45-47C7-A7CA-B5ED9C07D121}"/>
          </ac:spMkLst>
        </pc:spChg>
        <pc:spChg chg="del">
          <ac:chgData name="Fuchedzhy Valentyna" userId="8ba483c4-aa65-4e5b-8c89-65bed040dfcb" providerId="ADAL" clId="{C6D3350A-85FE-4C96-80B9-91D730B58BAD}" dt="2023-05-22T19:18:52.955" v="8967" actId="478"/>
          <ac:spMkLst>
            <pc:docMk/>
            <pc:sldMk cId="3025444633" sldId="2147377480"/>
            <ac:spMk id="45" creationId="{661E37FC-5C26-4CE3-8096-00D685E51C3B}"/>
          </ac:spMkLst>
        </pc:spChg>
        <pc:spChg chg="del">
          <ac:chgData name="Fuchedzhy Valentyna" userId="8ba483c4-aa65-4e5b-8c89-65bed040dfcb" providerId="ADAL" clId="{C6D3350A-85FE-4C96-80B9-91D730B58BAD}" dt="2023-05-22T19:18:51.589" v="8966" actId="478"/>
          <ac:spMkLst>
            <pc:docMk/>
            <pc:sldMk cId="3025444633" sldId="2147377480"/>
            <ac:spMk id="49" creationId="{FD990E33-C2D1-4A25-8E06-6589EA05DB67}"/>
          </ac:spMkLst>
        </pc:spChg>
        <pc:spChg chg="del">
          <ac:chgData name="Fuchedzhy Valentyna" userId="8ba483c4-aa65-4e5b-8c89-65bed040dfcb" providerId="ADAL" clId="{C6D3350A-85FE-4C96-80B9-91D730B58BAD}" dt="2023-05-22T19:18:51.589" v="8966" actId="478"/>
          <ac:spMkLst>
            <pc:docMk/>
            <pc:sldMk cId="3025444633" sldId="2147377480"/>
            <ac:spMk id="51" creationId="{E34D3F27-769A-447B-AEBC-CC6D6FB5A010}"/>
          </ac:spMkLst>
        </pc:spChg>
        <pc:spChg chg="del">
          <ac:chgData name="Fuchedzhy Valentyna" userId="8ba483c4-aa65-4e5b-8c89-65bed040dfcb" providerId="ADAL" clId="{C6D3350A-85FE-4C96-80B9-91D730B58BAD}" dt="2023-05-22T19:18:51.589" v="8966" actId="478"/>
          <ac:spMkLst>
            <pc:docMk/>
            <pc:sldMk cId="3025444633" sldId="2147377480"/>
            <ac:spMk id="54" creationId="{E69B3E05-E0EE-47FA-96DA-08032F883673}"/>
          </ac:spMkLst>
        </pc:spChg>
        <pc:spChg chg="del">
          <ac:chgData name="Fuchedzhy Valentyna" userId="8ba483c4-aa65-4e5b-8c89-65bed040dfcb" providerId="ADAL" clId="{C6D3350A-85FE-4C96-80B9-91D730B58BAD}" dt="2023-05-22T19:18:51.589" v="8966" actId="478"/>
          <ac:spMkLst>
            <pc:docMk/>
            <pc:sldMk cId="3025444633" sldId="2147377480"/>
            <ac:spMk id="61" creationId="{8B37A673-C75E-45F2-A6DB-0BE3A876F00F}"/>
          </ac:spMkLst>
        </pc:spChg>
        <pc:spChg chg="del">
          <ac:chgData name="Fuchedzhy Valentyna" userId="8ba483c4-aa65-4e5b-8c89-65bed040dfcb" providerId="ADAL" clId="{C6D3350A-85FE-4C96-80B9-91D730B58BAD}" dt="2023-05-22T19:18:51.589" v="8966" actId="478"/>
          <ac:spMkLst>
            <pc:docMk/>
            <pc:sldMk cId="3025444633" sldId="2147377480"/>
            <ac:spMk id="65" creationId="{D58DF93D-70B7-4324-98FC-C79F5DD23D89}"/>
          </ac:spMkLst>
        </pc:spChg>
        <pc:spChg chg="mod">
          <ac:chgData name="Fuchedzhy Valentyna" userId="8ba483c4-aa65-4e5b-8c89-65bed040dfcb" providerId="ADAL" clId="{C6D3350A-85FE-4C96-80B9-91D730B58BAD}" dt="2023-05-22T19:41:33.814" v="9007" actId="1076"/>
          <ac:spMkLst>
            <pc:docMk/>
            <pc:sldMk cId="3025444633" sldId="2147377480"/>
            <ac:spMk id="66" creationId="{44CC95D3-548A-4952-AC7D-3ADB588B5BE7}"/>
          </ac:spMkLst>
        </pc:spChg>
        <pc:spChg chg="mod">
          <ac:chgData name="Fuchedzhy Valentyna" userId="8ba483c4-aa65-4e5b-8c89-65bed040dfcb" providerId="ADAL" clId="{C6D3350A-85FE-4C96-80B9-91D730B58BAD}" dt="2023-05-22T19:41:33.814" v="9007" actId="1076"/>
          <ac:spMkLst>
            <pc:docMk/>
            <pc:sldMk cId="3025444633" sldId="2147377480"/>
            <ac:spMk id="67" creationId="{D221BCEB-F90B-41FB-B64D-94A4DC415A8E}"/>
          </ac:spMkLst>
        </pc:spChg>
        <pc:spChg chg="mod">
          <ac:chgData name="Fuchedzhy Valentyna" userId="8ba483c4-aa65-4e5b-8c89-65bed040dfcb" providerId="ADAL" clId="{C6D3350A-85FE-4C96-80B9-91D730B58BAD}" dt="2023-05-22T19:41:33.814" v="9007" actId="1076"/>
          <ac:spMkLst>
            <pc:docMk/>
            <pc:sldMk cId="3025444633" sldId="2147377480"/>
            <ac:spMk id="69" creationId="{BC5A9D0B-CE34-4D37-9B86-E09776D543F4}"/>
          </ac:spMkLst>
        </pc:spChg>
        <pc:grpChg chg="del">
          <ac:chgData name="Fuchedzhy Valentyna" userId="8ba483c4-aa65-4e5b-8c89-65bed040dfcb" providerId="ADAL" clId="{C6D3350A-85FE-4C96-80B9-91D730B58BAD}" dt="2023-05-22T19:18:09.818" v="8958" actId="478"/>
          <ac:grpSpMkLst>
            <pc:docMk/>
            <pc:sldMk cId="3025444633" sldId="2147377480"/>
            <ac:grpSpMk id="32" creationId="{4148EFE4-AB79-4122-A181-30F766D93C06}"/>
          </ac:grpSpMkLst>
        </pc:grpChg>
        <pc:grpChg chg="del">
          <ac:chgData name="Fuchedzhy Valentyna" userId="8ba483c4-aa65-4e5b-8c89-65bed040dfcb" providerId="ADAL" clId="{C6D3350A-85FE-4C96-80B9-91D730B58BAD}" dt="2023-05-22T19:18:51.589" v="8966" actId="478"/>
          <ac:grpSpMkLst>
            <pc:docMk/>
            <pc:sldMk cId="3025444633" sldId="2147377480"/>
            <ac:grpSpMk id="62" creationId="{342E70E5-90B2-4B30-9174-327AE49FD75E}"/>
          </ac:grpSpMkLst>
        </pc:grpChg>
        <pc:graphicFrameChg chg="mod">
          <ac:chgData name="Fuchedzhy Valentyna" userId="8ba483c4-aa65-4e5b-8c89-65bed040dfcb" providerId="ADAL" clId="{C6D3350A-85FE-4C96-80B9-91D730B58BAD}" dt="2023-05-22T19:41:33.814" v="9007" actId="1076"/>
          <ac:graphicFrameMkLst>
            <pc:docMk/>
            <pc:sldMk cId="3025444633" sldId="2147377480"/>
            <ac:graphicFrameMk id="71" creationId="{67DC4D2A-675B-407A-AC6E-7535174B296C}"/>
          </ac:graphicFrameMkLst>
        </pc:graphicFrameChg>
        <pc:graphicFrameChg chg="mod">
          <ac:chgData name="Fuchedzhy Valentyna" userId="8ba483c4-aa65-4e5b-8c89-65bed040dfcb" providerId="ADAL" clId="{C6D3350A-85FE-4C96-80B9-91D730B58BAD}" dt="2023-05-22T19:41:33.814" v="9007" actId="1076"/>
          <ac:graphicFrameMkLst>
            <pc:docMk/>
            <pc:sldMk cId="3025444633" sldId="2147377480"/>
            <ac:graphicFrameMk id="73" creationId="{67DC4D2A-675B-407A-AC6E-7535174B296C}"/>
          </ac:graphicFrameMkLst>
        </pc:graphicFrameChg>
        <pc:picChg chg="add mod ord">
          <ac:chgData name="Fuchedzhy Valentyna" userId="8ba483c4-aa65-4e5b-8c89-65bed040dfcb" providerId="ADAL" clId="{C6D3350A-85FE-4C96-80B9-91D730B58BAD}" dt="2023-05-22T19:20:31.983" v="8979" actId="14100"/>
          <ac:picMkLst>
            <pc:docMk/>
            <pc:sldMk cId="3025444633" sldId="2147377480"/>
            <ac:picMk id="2" creationId="{660545BC-D61A-C840-9BE0-13E077B3D4F6}"/>
          </ac:picMkLst>
        </pc:picChg>
        <pc:picChg chg="add del mod">
          <ac:chgData name="Fuchedzhy Valentyna" userId="8ba483c4-aa65-4e5b-8c89-65bed040dfcb" providerId="ADAL" clId="{C6D3350A-85FE-4C96-80B9-91D730B58BAD}" dt="2023-05-22T19:41:20.130" v="9005" actId="478"/>
          <ac:picMkLst>
            <pc:docMk/>
            <pc:sldMk cId="3025444633" sldId="2147377480"/>
            <ac:picMk id="6" creationId="{35B29C16-38D9-1870-2689-052C623A43AC}"/>
          </ac:picMkLst>
        </pc:picChg>
        <pc:picChg chg="del">
          <ac:chgData name="Fuchedzhy Valentyna" userId="8ba483c4-aa65-4e5b-8c89-65bed040dfcb" providerId="ADAL" clId="{C6D3350A-85FE-4C96-80B9-91D730B58BAD}" dt="2023-05-22T19:18:51.589" v="8966" actId="478"/>
          <ac:picMkLst>
            <pc:docMk/>
            <pc:sldMk cId="3025444633" sldId="2147377480"/>
            <ac:picMk id="8" creationId="{62A3E0F7-BBF8-4B21-996D-7ACA8D7E036C}"/>
          </ac:picMkLst>
        </pc:picChg>
        <pc:picChg chg="mod">
          <ac:chgData name="Fuchedzhy Valentyna" userId="8ba483c4-aa65-4e5b-8c89-65bed040dfcb" providerId="ADAL" clId="{C6D3350A-85FE-4C96-80B9-91D730B58BAD}" dt="2023-05-22T08:38:31.492" v="8310" actId="1076"/>
          <ac:picMkLst>
            <pc:docMk/>
            <pc:sldMk cId="3025444633" sldId="2147377480"/>
            <ac:picMk id="11" creationId="{E894FED7-151B-45F1-969C-255E34F1A323}"/>
          </ac:picMkLst>
        </pc:picChg>
        <pc:picChg chg="del">
          <ac:chgData name="Fuchedzhy Valentyna" userId="8ba483c4-aa65-4e5b-8c89-65bed040dfcb" providerId="ADAL" clId="{C6D3350A-85FE-4C96-80B9-91D730B58BAD}" dt="2023-05-22T19:18:25.047" v="8962" actId="478"/>
          <ac:picMkLst>
            <pc:docMk/>
            <pc:sldMk cId="3025444633" sldId="2147377480"/>
            <ac:picMk id="16" creationId="{B1B93478-8EF2-487D-8F0F-2AC71C3EACC4}"/>
          </ac:picMkLst>
        </pc:picChg>
        <pc:picChg chg="del">
          <ac:chgData name="Fuchedzhy Valentyna" userId="8ba483c4-aa65-4e5b-8c89-65bed040dfcb" providerId="ADAL" clId="{C6D3350A-85FE-4C96-80B9-91D730B58BAD}" dt="2023-05-22T19:18:25.047" v="8962" actId="478"/>
          <ac:picMkLst>
            <pc:docMk/>
            <pc:sldMk cId="3025444633" sldId="2147377480"/>
            <ac:picMk id="17" creationId="{877ED729-9E28-439B-A042-DDA91960F1B1}"/>
          </ac:picMkLst>
        </pc:picChg>
        <pc:picChg chg="del">
          <ac:chgData name="Fuchedzhy Valentyna" userId="8ba483c4-aa65-4e5b-8c89-65bed040dfcb" providerId="ADAL" clId="{C6D3350A-85FE-4C96-80B9-91D730B58BAD}" dt="2023-05-22T19:18:25.047" v="8962" actId="478"/>
          <ac:picMkLst>
            <pc:docMk/>
            <pc:sldMk cId="3025444633" sldId="2147377480"/>
            <ac:picMk id="18" creationId="{CF65E2CD-7F7E-4876-8A66-8EF26FA9A4BF}"/>
          </ac:picMkLst>
        </pc:picChg>
        <pc:picChg chg="del">
          <ac:chgData name="Fuchedzhy Valentyna" userId="8ba483c4-aa65-4e5b-8c89-65bed040dfcb" providerId="ADAL" clId="{C6D3350A-85FE-4C96-80B9-91D730B58BAD}" dt="2023-05-22T19:18:25.047" v="8962" actId="478"/>
          <ac:picMkLst>
            <pc:docMk/>
            <pc:sldMk cId="3025444633" sldId="2147377480"/>
            <ac:picMk id="20" creationId="{EC92C7D8-2C75-4234-AF7C-5F93D68C5AD6}"/>
          </ac:picMkLst>
        </pc:picChg>
        <pc:picChg chg="del">
          <ac:chgData name="Fuchedzhy Valentyna" userId="8ba483c4-aa65-4e5b-8c89-65bed040dfcb" providerId="ADAL" clId="{C6D3350A-85FE-4C96-80B9-91D730B58BAD}" dt="2023-05-22T19:18:25.047" v="8962" actId="478"/>
          <ac:picMkLst>
            <pc:docMk/>
            <pc:sldMk cId="3025444633" sldId="2147377480"/>
            <ac:picMk id="22" creationId="{E5D8D048-4E95-4EDA-8FCC-43CDE8BD9AFA}"/>
          </ac:picMkLst>
        </pc:picChg>
        <pc:picChg chg="del">
          <ac:chgData name="Fuchedzhy Valentyna" userId="8ba483c4-aa65-4e5b-8c89-65bed040dfcb" providerId="ADAL" clId="{C6D3350A-85FE-4C96-80B9-91D730B58BAD}" dt="2023-05-22T19:18:25.047" v="8962" actId="478"/>
          <ac:picMkLst>
            <pc:docMk/>
            <pc:sldMk cId="3025444633" sldId="2147377480"/>
            <ac:picMk id="23" creationId="{B727C856-707B-4629-B061-3CCCD095D898}"/>
          </ac:picMkLst>
        </pc:picChg>
        <pc:picChg chg="del">
          <ac:chgData name="Fuchedzhy Valentyna" userId="8ba483c4-aa65-4e5b-8c89-65bed040dfcb" providerId="ADAL" clId="{C6D3350A-85FE-4C96-80B9-91D730B58BAD}" dt="2023-05-22T19:18:25.047" v="8962" actId="478"/>
          <ac:picMkLst>
            <pc:docMk/>
            <pc:sldMk cId="3025444633" sldId="2147377480"/>
            <ac:picMk id="29" creationId="{6A22C134-CB5D-44CF-B43A-F4C7EC29DA87}"/>
          </ac:picMkLst>
        </pc:picChg>
        <pc:picChg chg="del">
          <ac:chgData name="Fuchedzhy Valentyna" userId="8ba483c4-aa65-4e5b-8c89-65bed040dfcb" providerId="ADAL" clId="{C6D3350A-85FE-4C96-80B9-91D730B58BAD}" dt="2023-05-22T19:18:25.047" v="8962" actId="478"/>
          <ac:picMkLst>
            <pc:docMk/>
            <pc:sldMk cId="3025444633" sldId="2147377480"/>
            <ac:picMk id="30" creationId="{2A766CC5-7BCD-4545-B0EF-FA95D0BB6A2F}"/>
          </ac:picMkLst>
        </pc:picChg>
        <pc:picChg chg="del">
          <ac:chgData name="Fuchedzhy Valentyna" userId="8ba483c4-aa65-4e5b-8c89-65bed040dfcb" providerId="ADAL" clId="{C6D3350A-85FE-4C96-80B9-91D730B58BAD}" dt="2023-05-22T08:37:17.271" v="8300" actId="478"/>
          <ac:picMkLst>
            <pc:docMk/>
            <pc:sldMk cId="3025444633" sldId="2147377480"/>
            <ac:picMk id="36" creationId="{74F82CA1-4D23-49EF-A972-0B8F8A802913}"/>
          </ac:picMkLst>
        </pc:picChg>
        <pc:picChg chg="del">
          <ac:chgData name="Fuchedzhy Valentyna" userId="8ba483c4-aa65-4e5b-8c89-65bed040dfcb" providerId="ADAL" clId="{C6D3350A-85FE-4C96-80B9-91D730B58BAD}" dt="2023-05-22T19:18:51.589" v="8966" actId="478"/>
          <ac:picMkLst>
            <pc:docMk/>
            <pc:sldMk cId="3025444633" sldId="2147377480"/>
            <ac:picMk id="44" creationId="{DF4527E6-77F6-4B20-AD71-2CBAD5DDC44F}"/>
          </ac:picMkLst>
        </pc:picChg>
        <pc:picChg chg="del">
          <ac:chgData name="Fuchedzhy Valentyna" userId="8ba483c4-aa65-4e5b-8c89-65bed040dfcb" providerId="ADAL" clId="{C6D3350A-85FE-4C96-80B9-91D730B58BAD}" dt="2023-05-22T19:18:51.589" v="8966" actId="478"/>
          <ac:picMkLst>
            <pc:docMk/>
            <pc:sldMk cId="3025444633" sldId="2147377480"/>
            <ac:picMk id="46" creationId="{52B3107B-4927-4F67-BEA4-266B3784416A}"/>
          </ac:picMkLst>
        </pc:picChg>
        <pc:picChg chg="del">
          <ac:chgData name="Fuchedzhy Valentyna" userId="8ba483c4-aa65-4e5b-8c89-65bed040dfcb" providerId="ADAL" clId="{C6D3350A-85FE-4C96-80B9-91D730B58BAD}" dt="2023-05-22T19:18:51.589" v="8966" actId="478"/>
          <ac:picMkLst>
            <pc:docMk/>
            <pc:sldMk cId="3025444633" sldId="2147377480"/>
            <ac:picMk id="47" creationId="{07043E27-BEB8-4656-BEAD-792773F50519}"/>
          </ac:picMkLst>
        </pc:picChg>
        <pc:picChg chg="del">
          <ac:chgData name="Fuchedzhy Valentyna" userId="8ba483c4-aa65-4e5b-8c89-65bed040dfcb" providerId="ADAL" clId="{C6D3350A-85FE-4C96-80B9-91D730B58BAD}" dt="2023-05-22T19:18:51.589" v="8966" actId="478"/>
          <ac:picMkLst>
            <pc:docMk/>
            <pc:sldMk cId="3025444633" sldId="2147377480"/>
            <ac:picMk id="48" creationId="{3759D396-BA84-436E-BAB1-38E8B952E89C}"/>
          </ac:picMkLst>
        </pc:picChg>
        <pc:picChg chg="del">
          <ac:chgData name="Fuchedzhy Valentyna" userId="8ba483c4-aa65-4e5b-8c89-65bed040dfcb" providerId="ADAL" clId="{C6D3350A-85FE-4C96-80B9-91D730B58BAD}" dt="2023-05-22T19:18:51.589" v="8966" actId="478"/>
          <ac:picMkLst>
            <pc:docMk/>
            <pc:sldMk cId="3025444633" sldId="2147377480"/>
            <ac:picMk id="50" creationId="{D63E17FF-E8DA-4E73-B2EA-9DEDA0C32F1D}"/>
          </ac:picMkLst>
        </pc:picChg>
        <pc:picChg chg="del">
          <ac:chgData name="Fuchedzhy Valentyna" userId="8ba483c4-aa65-4e5b-8c89-65bed040dfcb" providerId="ADAL" clId="{C6D3350A-85FE-4C96-80B9-91D730B58BAD}" dt="2023-05-22T19:18:51.589" v="8966" actId="478"/>
          <ac:picMkLst>
            <pc:docMk/>
            <pc:sldMk cId="3025444633" sldId="2147377480"/>
            <ac:picMk id="52" creationId="{B624B0BA-396D-423C-BAE7-B1B3F8D9F6C5}"/>
          </ac:picMkLst>
        </pc:picChg>
        <pc:picChg chg="del">
          <ac:chgData name="Fuchedzhy Valentyna" userId="8ba483c4-aa65-4e5b-8c89-65bed040dfcb" providerId="ADAL" clId="{C6D3350A-85FE-4C96-80B9-91D730B58BAD}" dt="2023-05-22T19:18:51.589" v="8966" actId="478"/>
          <ac:picMkLst>
            <pc:docMk/>
            <pc:sldMk cId="3025444633" sldId="2147377480"/>
            <ac:picMk id="53" creationId="{A1A89604-8742-4879-B95F-8B87D40B6E49}"/>
          </ac:picMkLst>
        </pc:picChg>
        <pc:picChg chg="del">
          <ac:chgData name="Fuchedzhy Valentyna" userId="8ba483c4-aa65-4e5b-8c89-65bed040dfcb" providerId="ADAL" clId="{C6D3350A-85FE-4C96-80B9-91D730B58BAD}" dt="2023-05-22T19:18:51.589" v="8966" actId="478"/>
          <ac:picMkLst>
            <pc:docMk/>
            <pc:sldMk cId="3025444633" sldId="2147377480"/>
            <ac:picMk id="59" creationId="{0BD31AAC-6394-42C0-9F84-C651DC727236}"/>
          </ac:picMkLst>
        </pc:picChg>
        <pc:picChg chg="del">
          <ac:chgData name="Fuchedzhy Valentyna" userId="8ba483c4-aa65-4e5b-8c89-65bed040dfcb" providerId="ADAL" clId="{C6D3350A-85FE-4C96-80B9-91D730B58BAD}" dt="2023-05-22T19:18:51.589" v="8966" actId="478"/>
          <ac:picMkLst>
            <pc:docMk/>
            <pc:sldMk cId="3025444633" sldId="2147377480"/>
            <ac:picMk id="60" creationId="{9B7B5FC7-77F3-499D-8ABF-19C8948E4AC7}"/>
          </ac:picMkLst>
        </pc:picChg>
        <pc:picChg chg="add del mod">
          <ac:chgData name="Fuchedzhy Valentyna" userId="8ba483c4-aa65-4e5b-8c89-65bed040dfcb" providerId="ADAL" clId="{C6D3350A-85FE-4C96-80B9-91D730B58BAD}" dt="2023-05-22T19:41:21.536" v="9006" actId="478"/>
          <ac:picMkLst>
            <pc:docMk/>
            <pc:sldMk cId="3025444633" sldId="2147377480"/>
            <ac:picMk id="2050" creationId="{C4CC5680-D03C-6ADF-4E70-BDD9E3187912}"/>
          </ac:picMkLst>
        </pc:picChg>
        <pc:picChg chg="add del mod">
          <ac:chgData name="Fuchedzhy Valentyna" userId="8ba483c4-aa65-4e5b-8c89-65bed040dfcb" providerId="ADAL" clId="{C6D3350A-85FE-4C96-80B9-91D730B58BAD}" dt="2023-05-22T17:25:02.371" v="8902"/>
          <ac:picMkLst>
            <pc:docMk/>
            <pc:sldMk cId="3025444633" sldId="2147377480"/>
            <ac:picMk id="2052" creationId="{00EFA0EB-BF46-20A6-323C-D86064DF30F8}"/>
          </ac:picMkLst>
        </pc:picChg>
        <pc:picChg chg="add del mod">
          <ac:chgData name="Fuchedzhy Valentyna" userId="8ba483c4-aa65-4e5b-8c89-65bed040dfcb" providerId="ADAL" clId="{C6D3350A-85FE-4C96-80B9-91D730B58BAD}" dt="2023-05-22T19:18:56.496" v="8968" actId="478"/>
          <ac:picMkLst>
            <pc:docMk/>
            <pc:sldMk cId="3025444633" sldId="2147377480"/>
            <ac:picMk id="2054" creationId="{22A7D541-A137-F903-E66A-DC8C4536124C}"/>
          </ac:picMkLst>
        </pc:picChg>
      </pc:sldChg>
      <pc:sldChg chg="new del">
        <pc:chgData name="Fuchedzhy Valentyna" userId="8ba483c4-aa65-4e5b-8c89-65bed040dfcb" providerId="ADAL" clId="{C6D3350A-85FE-4C96-80B9-91D730B58BAD}" dt="2023-05-22T08:46:08.202" v="8351" actId="680"/>
        <pc:sldMkLst>
          <pc:docMk/>
          <pc:sldMk cId="307369453" sldId="2147377481"/>
        </pc:sldMkLst>
      </pc:sldChg>
      <pc:sldChg chg="addSp delSp modSp new mod ord modAnim modShow">
        <pc:chgData name="Fuchedzhy Valentyna" userId="8ba483c4-aa65-4e5b-8c89-65bed040dfcb" providerId="ADAL" clId="{C6D3350A-85FE-4C96-80B9-91D730B58BAD}" dt="2023-05-22T14:14:14.467" v="8566" actId="729"/>
        <pc:sldMkLst>
          <pc:docMk/>
          <pc:sldMk cId="3452045320" sldId="2147377481"/>
        </pc:sldMkLst>
        <pc:spChg chg="del">
          <ac:chgData name="Fuchedzhy Valentyna" userId="8ba483c4-aa65-4e5b-8c89-65bed040dfcb" providerId="ADAL" clId="{C6D3350A-85FE-4C96-80B9-91D730B58BAD}" dt="2023-05-22T08:46:46.431" v="8354" actId="478"/>
          <ac:spMkLst>
            <pc:docMk/>
            <pc:sldMk cId="3452045320" sldId="2147377481"/>
            <ac:spMk id="2" creationId="{583C4FCA-3B6E-572D-99C9-90EA0C7700D6}"/>
          </ac:spMkLst>
        </pc:spChg>
        <pc:spChg chg="del">
          <ac:chgData name="Fuchedzhy Valentyna" userId="8ba483c4-aa65-4e5b-8c89-65bed040dfcb" providerId="ADAL" clId="{C6D3350A-85FE-4C96-80B9-91D730B58BAD}" dt="2023-05-22T08:47:15.779" v="8362" actId="478"/>
          <ac:spMkLst>
            <pc:docMk/>
            <pc:sldMk cId="3452045320" sldId="2147377481"/>
            <ac:spMk id="3" creationId="{F6769D7D-B706-9DA6-6704-26B5FC1D5AF9}"/>
          </ac:spMkLst>
        </pc:spChg>
        <pc:spChg chg="add mod">
          <ac:chgData name="Fuchedzhy Valentyna" userId="8ba483c4-aa65-4e5b-8c89-65bed040dfcb" providerId="ADAL" clId="{C6D3350A-85FE-4C96-80B9-91D730B58BAD}" dt="2023-05-22T08:46:40.458" v="8353"/>
          <ac:spMkLst>
            <pc:docMk/>
            <pc:sldMk cId="3452045320" sldId="2147377481"/>
            <ac:spMk id="4" creationId="{DC7F6FE2-0C3E-7CA4-234F-3F4561C24EC2}"/>
          </ac:spMkLst>
        </pc:spChg>
        <pc:spChg chg="add mod">
          <ac:chgData name="Fuchedzhy Valentyna" userId="8ba483c4-aa65-4e5b-8c89-65bed040dfcb" providerId="ADAL" clId="{C6D3350A-85FE-4C96-80B9-91D730B58BAD}" dt="2023-05-22T08:46:40.458" v="8353"/>
          <ac:spMkLst>
            <pc:docMk/>
            <pc:sldMk cId="3452045320" sldId="2147377481"/>
            <ac:spMk id="5" creationId="{7BA8E15C-F652-C266-5B8F-B35CC65CA4CD}"/>
          </ac:spMkLst>
        </pc:spChg>
        <pc:spChg chg="add mod">
          <ac:chgData name="Fuchedzhy Valentyna" userId="8ba483c4-aa65-4e5b-8c89-65bed040dfcb" providerId="ADAL" clId="{C6D3350A-85FE-4C96-80B9-91D730B58BAD}" dt="2023-05-22T08:46:40.458" v="8353"/>
          <ac:spMkLst>
            <pc:docMk/>
            <pc:sldMk cId="3452045320" sldId="2147377481"/>
            <ac:spMk id="6" creationId="{B31C84F8-1E6E-706B-1B6F-72CA35417D51}"/>
          </ac:spMkLst>
        </pc:spChg>
        <pc:spChg chg="add mod">
          <ac:chgData name="Fuchedzhy Valentyna" userId="8ba483c4-aa65-4e5b-8c89-65bed040dfcb" providerId="ADAL" clId="{C6D3350A-85FE-4C96-80B9-91D730B58BAD}" dt="2023-05-22T08:46:40.458" v="8353"/>
          <ac:spMkLst>
            <pc:docMk/>
            <pc:sldMk cId="3452045320" sldId="2147377481"/>
            <ac:spMk id="8" creationId="{D5646878-5161-0D06-0097-5D078C4E9CEF}"/>
          </ac:spMkLst>
        </pc:spChg>
        <pc:spChg chg="add mod">
          <ac:chgData name="Fuchedzhy Valentyna" userId="8ba483c4-aa65-4e5b-8c89-65bed040dfcb" providerId="ADAL" clId="{C6D3350A-85FE-4C96-80B9-91D730B58BAD}" dt="2023-05-22T08:46:40.458" v="8353"/>
          <ac:spMkLst>
            <pc:docMk/>
            <pc:sldMk cId="3452045320" sldId="2147377481"/>
            <ac:spMk id="13" creationId="{6AD09349-7C9A-5A24-E7CC-559BF4F8AFB9}"/>
          </ac:spMkLst>
        </pc:spChg>
        <pc:spChg chg="add mod">
          <ac:chgData name="Fuchedzhy Valentyna" userId="8ba483c4-aa65-4e5b-8c89-65bed040dfcb" providerId="ADAL" clId="{C6D3350A-85FE-4C96-80B9-91D730B58BAD}" dt="2023-05-22T08:46:40.458" v="8353"/>
          <ac:spMkLst>
            <pc:docMk/>
            <pc:sldMk cId="3452045320" sldId="2147377481"/>
            <ac:spMk id="15" creationId="{CE2564AC-CD2A-0A59-7FF6-738228CB31A7}"/>
          </ac:spMkLst>
        </pc:spChg>
        <pc:spChg chg="add mod">
          <ac:chgData name="Fuchedzhy Valentyna" userId="8ba483c4-aa65-4e5b-8c89-65bed040dfcb" providerId="ADAL" clId="{C6D3350A-85FE-4C96-80B9-91D730B58BAD}" dt="2023-05-22T08:46:40.458" v="8353"/>
          <ac:spMkLst>
            <pc:docMk/>
            <pc:sldMk cId="3452045320" sldId="2147377481"/>
            <ac:spMk id="18" creationId="{F463E592-12A4-F5D7-3F72-8AB7A692F870}"/>
          </ac:spMkLst>
        </pc:spChg>
        <pc:spChg chg="add mod">
          <ac:chgData name="Fuchedzhy Valentyna" userId="8ba483c4-aa65-4e5b-8c89-65bed040dfcb" providerId="ADAL" clId="{C6D3350A-85FE-4C96-80B9-91D730B58BAD}" dt="2023-05-22T08:46:40.458" v="8353"/>
          <ac:spMkLst>
            <pc:docMk/>
            <pc:sldMk cId="3452045320" sldId="2147377481"/>
            <ac:spMk id="21" creationId="{46C5D973-3A0A-3794-54F1-A176B050BA2C}"/>
          </ac:spMkLst>
        </pc:spChg>
        <pc:spChg chg="add mod">
          <ac:chgData name="Fuchedzhy Valentyna" userId="8ba483c4-aa65-4e5b-8c89-65bed040dfcb" providerId="ADAL" clId="{C6D3350A-85FE-4C96-80B9-91D730B58BAD}" dt="2023-05-22T08:46:40.458" v="8353"/>
          <ac:spMkLst>
            <pc:docMk/>
            <pc:sldMk cId="3452045320" sldId="2147377481"/>
            <ac:spMk id="25" creationId="{69B4B876-3D4A-FEB5-F416-FBA3B38D9BF6}"/>
          </ac:spMkLst>
        </pc:spChg>
        <pc:grpChg chg="add mod">
          <ac:chgData name="Fuchedzhy Valentyna" userId="8ba483c4-aa65-4e5b-8c89-65bed040dfcb" providerId="ADAL" clId="{C6D3350A-85FE-4C96-80B9-91D730B58BAD}" dt="2023-05-22T08:46:40.458" v="8353"/>
          <ac:grpSpMkLst>
            <pc:docMk/>
            <pc:sldMk cId="3452045320" sldId="2147377481"/>
            <ac:grpSpMk id="22" creationId="{5E95E84C-9CA6-DE8A-EF55-9F81725B3552}"/>
          </ac:grpSpMkLst>
        </pc:grpChg>
        <pc:graphicFrameChg chg="add mod">
          <ac:chgData name="Fuchedzhy Valentyna" userId="8ba483c4-aa65-4e5b-8c89-65bed040dfcb" providerId="ADAL" clId="{C6D3350A-85FE-4C96-80B9-91D730B58BAD}" dt="2023-05-22T08:47:21.244" v="8364" actId="1076"/>
          <ac:graphicFrameMkLst>
            <pc:docMk/>
            <pc:sldMk cId="3452045320" sldId="2147377481"/>
            <ac:graphicFrameMk id="9" creationId="{45F026D0-51D1-636F-DD6E-FEE19258A482}"/>
          </ac:graphicFrameMkLst>
        </pc:graphicFrameChg>
        <pc:picChg chg="add mod">
          <ac:chgData name="Fuchedzhy Valentyna" userId="8ba483c4-aa65-4e5b-8c89-65bed040dfcb" providerId="ADAL" clId="{C6D3350A-85FE-4C96-80B9-91D730B58BAD}" dt="2023-05-22T08:46:40.458" v="8353"/>
          <ac:picMkLst>
            <pc:docMk/>
            <pc:sldMk cId="3452045320" sldId="2147377481"/>
            <ac:picMk id="7" creationId="{DE5FC068-19B5-12A6-EFB8-E359C625E977}"/>
          </ac:picMkLst>
        </pc:picChg>
        <pc:picChg chg="add mod">
          <ac:chgData name="Fuchedzhy Valentyna" userId="8ba483c4-aa65-4e5b-8c89-65bed040dfcb" providerId="ADAL" clId="{C6D3350A-85FE-4C96-80B9-91D730B58BAD}" dt="2023-05-22T08:46:40.458" v="8353"/>
          <ac:picMkLst>
            <pc:docMk/>
            <pc:sldMk cId="3452045320" sldId="2147377481"/>
            <ac:picMk id="10" creationId="{C51A0DEE-8C89-34B2-CFD4-A45F1EAB7307}"/>
          </ac:picMkLst>
        </pc:picChg>
        <pc:picChg chg="add mod">
          <ac:chgData name="Fuchedzhy Valentyna" userId="8ba483c4-aa65-4e5b-8c89-65bed040dfcb" providerId="ADAL" clId="{C6D3350A-85FE-4C96-80B9-91D730B58BAD}" dt="2023-05-22T08:46:40.458" v="8353"/>
          <ac:picMkLst>
            <pc:docMk/>
            <pc:sldMk cId="3452045320" sldId="2147377481"/>
            <ac:picMk id="11" creationId="{76038CB5-6BF8-025B-5D24-7F23AF0AB6F4}"/>
          </ac:picMkLst>
        </pc:picChg>
        <pc:picChg chg="add mod">
          <ac:chgData name="Fuchedzhy Valentyna" userId="8ba483c4-aa65-4e5b-8c89-65bed040dfcb" providerId="ADAL" clId="{C6D3350A-85FE-4C96-80B9-91D730B58BAD}" dt="2023-05-22T08:46:40.458" v="8353"/>
          <ac:picMkLst>
            <pc:docMk/>
            <pc:sldMk cId="3452045320" sldId="2147377481"/>
            <ac:picMk id="12" creationId="{7C475EFE-FA4A-E4B1-5A5C-A29DBC8ACE04}"/>
          </ac:picMkLst>
        </pc:picChg>
        <pc:picChg chg="add mod">
          <ac:chgData name="Fuchedzhy Valentyna" userId="8ba483c4-aa65-4e5b-8c89-65bed040dfcb" providerId="ADAL" clId="{C6D3350A-85FE-4C96-80B9-91D730B58BAD}" dt="2023-05-22T08:46:40.458" v="8353"/>
          <ac:picMkLst>
            <pc:docMk/>
            <pc:sldMk cId="3452045320" sldId="2147377481"/>
            <ac:picMk id="14" creationId="{1FBA35D3-D42E-60DC-AA2E-C4F136C1EBEF}"/>
          </ac:picMkLst>
        </pc:picChg>
        <pc:picChg chg="add mod">
          <ac:chgData name="Fuchedzhy Valentyna" userId="8ba483c4-aa65-4e5b-8c89-65bed040dfcb" providerId="ADAL" clId="{C6D3350A-85FE-4C96-80B9-91D730B58BAD}" dt="2023-05-22T08:46:40.458" v="8353"/>
          <ac:picMkLst>
            <pc:docMk/>
            <pc:sldMk cId="3452045320" sldId="2147377481"/>
            <ac:picMk id="16" creationId="{D28F769D-61F0-F722-62A8-E7438A4AAB21}"/>
          </ac:picMkLst>
        </pc:picChg>
        <pc:picChg chg="add mod">
          <ac:chgData name="Fuchedzhy Valentyna" userId="8ba483c4-aa65-4e5b-8c89-65bed040dfcb" providerId="ADAL" clId="{C6D3350A-85FE-4C96-80B9-91D730B58BAD}" dt="2023-05-22T08:46:40.458" v="8353"/>
          <ac:picMkLst>
            <pc:docMk/>
            <pc:sldMk cId="3452045320" sldId="2147377481"/>
            <ac:picMk id="17" creationId="{6E4E2589-EBF0-EF37-DF3C-7CFBAE05166C}"/>
          </ac:picMkLst>
        </pc:picChg>
        <pc:picChg chg="add mod">
          <ac:chgData name="Fuchedzhy Valentyna" userId="8ba483c4-aa65-4e5b-8c89-65bed040dfcb" providerId="ADAL" clId="{C6D3350A-85FE-4C96-80B9-91D730B58BAD}" dt="2023-05-22T08:46:40.458" v="8353"/>
          <ac:picMkLst>
            <pc:docMk/>
            <pc:sldMk cId="3452045320" sldId="2147377481"/>
            <ac:picMk id="19" creationId="{5C3060C6-872C-AF18-C92E-98CB3F259572}"/>
          </ac:picMkLst>
        </pc:picChg>
        <pc:picChg chg="add mod">
          <ac:chgData name="Fuchedzhy Valentyna" userId="8ba483c4-aa65-4e5b-8c89-65bed040dfcb" providerId="ADAL" clId="{C6D3350A-85FE-4C96-80B9-91D730B58BAD}" dt="2023-05-22T08:46:40.458" v="8353"/>
          <ac:picMkLst>
            <pc:docMk/>
            <pc:sldMk cId="3452045320" sldId="2147377481"/>
            <ac:picMk id="20" creationId="{05A73D84-E30E-0695-F14B-5071A32DEF6D}"/>
          </ac:picMkLst>
        </pc:picChg>
        <pc:picChg chg="mod">
          <ac:chgData name="Fuchedzhy Valentyna" userId="8ba483c4-aa65-4e5b-8c89-65bed040dfcb" providerId="ADAL" clId="{C6D3350A-85FE-4C96-80B9-91D730B58BAD}" dt="2023-05-22T08:46:40.458" v="8353"/>
          <ac:picMkLst>
            <pc:docMk/>
            <pc:sldMk cId="3452045320" sldId="2147377481"/>
            <ac:picMk id="23" creationId="{380925B7-FB58-9B90-A0F6-4ABC85B7CADF}"/>
          </ac:picMkLst>
        </pc:picChg>
        <pc:picChg chg="mod">
          <ac:chgData name="Fuchedzhy Valentyna" userId="8ba483c4-aa65-4e5b-8c89-65bed040dfcb" providerId="ADAL" clId="{C6D3350A-85FE-4C96-80B9-91D730B58BAD}" dt="2023-05-22T08:46:40.458" v="8353"/>
          <ac:picMkLst>
            <pc:docMk/>
            <pc:sldMk cId="3452045320" sldId="2147377481"/>
            <ac:picMk id="24" creationId="{526E67EB-2066-B5B9-A06A-EB40CA90294F}"/>
          </ac:picMkLst>
        </pc:picChg>
        <pc:picChg chg="add mod">
          <ac:chgData name="Fuchedzhy Valentyna" userId="8ba483c4-aa65-4e5b-8c89-65bed040dfcb" providerId="ADAL" clId="{C6D3350A-85FE-4C96-80B9-91D730B58BAD}" dt="2023-05-22T08:47:25.754" v="8365" actId="1076"/>
          <ac:picMkLst>
            <pc:docMk/>
            <pc:sldMk cId="3452045320" sldId="2147377481"/>
            <ac:picMk id="26" creationId="{ABF8F7FB-2E40-172F-6BBD-EAAE1C6384E8}"/>
          </ac:picMkLst>
        </pc:picChg>
      </pc:sldChg>
      <pc:sldChg chg="addSp delSp new del">
        <pc:chgData name="Fuchedzhy Valentyna" userId="8ba483c4-aa65-4e5b-8c89-65bed040dfcb" providerId="ADAL" clId="{C6D3350A-85FE-4C96-80B9-91D730B58BAD}" dt="2023-05-23T04:56:44.594" v="9201" actId="47"/>
        <pc:sldMkLst>
          <pc:docMk/>
          <pc:sldMk cId="1613133132" sldId="2147377482"/>
        </pc:sldMkLst>
        <pc:picChg chg="add del">
          <ac:chgData name="Fuchedzhy Valentyna" userId="8ba483c4-aa65-4e5b-8c89-65bed040dfcb" providerId="ADAL" clId="{C6D3350A-85FE-4C96-80B9-91D730B58BAD}" dt="2023-05-23T04:48:00.287" v="9012" actId="21"/>
          <ac:picMkLst>
            <pc:docMk/>
            <pc:sldMk cId="1613133132" sldId="2147377482"/>
            <ac:picMk id="1026" creationId="{A3D62BE0-A4B2-D313-89C2-15F9D282067F}"/>
          </ac:picMkLst>
        </pc:picChg>
      </pc:sldChg>
      <pc:sldChg chg="addSp delSp modSp new mod">
        <pc:chgData name="Fuchedzhy Valentyna" userId="8ba483c4-aa65-4e5b-8c89-65bed040dfcb" providerId="ADAL" clId="{C6D3350A-85FE-4C96-80B9-91D730B58BAD}" dt="2023-05-24T04:56:09.989" v="9735" actId="1076"/>
        <pc:sldMkLst>
          <pc:docMk/>
          <pc:sldMk cId="1158858272" sldId="2147377483"/>
        </pc:sldMkLst>
        <pc:spChg chg="del mod">
          <ac:chgData name="Fuchedzhy Valentyna" userId="8ba483c4-aa65-4e5b-8c89-65bed040dfcb" providerId="ADAL" clId="{C6D3350A-85FE-4C96-80B9-91D730B58BAD}" dt="2023-05-23T04:58:01.661" v="9207" actId="478"/>
          <ac:spMkLst>
            <pc:docMk/>
            <pc:sldMk cId="1158858272" sldId="2147377483"/>
            <ac:spMk id="2" creationId="{582C7C26-ED0E-1C7D-8E85-E2721715407E}"/>
          </ac:spMkLst>
        </pc:spChg>
        <pc:spChg chg="del">
          <ac:chgData name="Fuchedzhy Valentyna" userId="8ba483c4-aa65-4e5b-8c89-65bed040dfcb" providerId="ADAL" clId="{C6D3350A-85FE-4C96-80B9-91D730B58BAD}" dt="2023-05-23T04:47:55.734" v="9011" actId="478"/>
          <ac:spMkLst>
            <pc:docMk/>
            <pc:sldMk cId="1158858272" sldId="2147377483"/>
            <ac:spMk id="3" creationId="{3725E87E-A657-11A3-1921-E54891F09653}"/>
          </ac:spMkLst>
        </pc:spChg>
        <pc:spChg chg="add mod">
          <ac:chgData name="Fuchedzhy Valentyna" userId="8ba483c4-aa65-4e5b-8c89-65bed040dfcb" providerId="ADAL" clId="{C6D3350A-85FE-4C96-80B9-91D730B58BAD}" dt="2023-05-23T04:58:10.870" v="9209" actId="1076"/>
          <ac:spMkLst>
            <pc:docMk/>
            <pc:sldMk cId="1158858272" sldId="2147377483"/>
            <ac:spMk id="6" creationId="{274903D1-61C1-EF9F-13C6-9DD71B42F069}"/>
          </ac:spMkLst>
        </pc:spChg>
        <pc:spChg chg="add mod">
          <ac:chgData name="Fuchedzhy Valentyna" userId="8ba483c4-aa65-4e5b-8c89-65bed040dfcb" providerId="ADAL" clId="{C6D3350A-85FE-4C96-80B9-91D730B58BAD}" dt="2023-05-23T04:58:35.861" v="9215" actId="688"/>
          <ac:spMkLst>
            <pc:docMk/>
            <pc:sldMk cId="1158858272" sldId="2147377483"/>
            <ac:spMk id="7" creationId="{3F955993-D322-D87A-FA76-2BDA81133509}"/>
          </ac:spMkLst>
        </pc:spChg>
        <pc:spChg chg="add mod">
          <ac:chgData name="Fuchedzhy Valentyna" userId="8ba483c4-aa65-4e5b-8c89-65bed040dfcb" providerId="ADAL" clId="{C6D3350A-85FE-4C96-80B9-91D730B58BAD}" dt="2023-05-24T04:56:09.989" v="9735" actId="1076"/>
          <ac:spMkLst>
            <pc:docMk/>
            <pc:sldMk cId="1158858272" sldId="2147377483"/>
            <ac:spMk id="8" creationId="{2B5F6B6E-9AF5-9BC4-CCE9-4EF0BC4D411A}"/>
          </ac:spMkLst>
        </pc:spChg>
        <pc:spChg chg="add mod">
          <ac:chgData name="Fuchedzhy Valentyna" userId="8ba483c4-aa65-4e5b-8c89-65bed040dfcb" providerId="ADAL" clId="{C6D3350A-85FE-4C96-80B9-91D730B58BAD}" dt="2023-05-23T04:58:22.780" v="9212" actId="688"/>
          <ac:spMkLst>
            <pc:docMk/>
            <pc:sldMk cId="1158858272" sldId="2147377483"/>
            <ac:spMk id="9" creationId="{C5DD5A14-1272-8DCD-943D-13961CCA5E9A}"/>
          </ac:spMkLst>
        </pc:spChg>
        <pc:spChg chg="add mod">
          <ac:chgData name="Fuchedzhy Valentyna" userId="8ba483c4-aa65-4e5b-8c89-65bed040dfcb" providerId="ADAL" clId="{C6D3350A-85FE-4C96-80B9-91D730B58BAD}" dt="2023-05-23T04:57:44.147" v="9204" actId="255"/>
          <ac:spMkLst>
            <pc:docMk/>
            <pc:sldMk cId="1158858272" sldId="2147377483"/>
            <ac:spMk id="10" creationId="{897921E2-1D69-083D-CCAB-B474D2FBFE90}"/>
          </ac:spMkLst>
        </pc:spChg>
        <pc:spChg chg="add del">
          <ac:chgData name="Fuchedzhy Valentyna" userId="8ba483c4-aa65-4e5b-8c89-65bed040dfcb" providerId="ADAL" clId="{C6D3350A-85FE-4C96-80B9-91D730B58BAD}" dt="2023-05-23T04:54:02.882" v="9183" actId="478"/>
          <ac:spMkLst>
            <pc:docMk/>
            <pc:sldMk cId="1158858272" sldId="2147377483"/>
            <ac:spMk id="11" creationId="{0DAF67E4-E5FB-DDC3-EF2B-AABD962ADFE9}"/>
          </ac:spMkLst>
        </pc:spChg>
        <pc:spChg chg="add del">
          <ac:chgData name="Fuchedzhy Valentyna" userId="8ba483c4-aa65-4e5b-8c89-65bed040dfcb" providerId="ADAL" clId="{C6D3350A-85FE-4C96-80B9-91D730B58BAD}" dt="2023-05-23T04:54:06.074" v="9185" actId="478"/>
          <ac:spMkLst>
            <pc:docMk/>
            <pc:sldMk cId="1158858272" sldId="2147377483"/>
            <ac:spMk id="12" creationId="{823C5660-D42F-4199-DB44-A7E492820911}"/>
          </ac:spMkLst>
        </pc:spChg>
        <pc:spChg chg="add del mod">
          <ac:chgData name="Fuchedzhy Valentyna" userId="8ba483c4-aa65-4e5b-8c89-65bed040dfcb" providerId="ADAL" clId="{C6D3350A-85FE-4C96-80B9-91D730B58BAD}" dt="2023-05-23T04:58:04.848" v="9208" actId="478"/>
          <ac:spMkLst>
            <pc:docMk/>
            <pc:sldMk cId="1158858272" sldId="2147377483"/>
            <ac:spMk id="16" creationId="{302BA007-B075-3643-B9C0-4A94AC8FDE1A}"/>
          </ac:spMkLst>
        </pc:spChg>
        <pc:picChg chg="add del mod">
          <ac:chgData name="Fuchedzhy Valentyna" userId="8ba483c4-aa65-4e5b-8c89-65bed040dfcb" providerId="ADAL" clId="{C6D3350A-85FE-4C96-80B9-91D730B58BAD}" dt="2023-05-23T04:53:49.463" v="9181" actId="478"/>
          <ac:picMkLst>
            <pc:docMk/>
            <pc:sldMk cId="1158858272" sldId="2147377483"/>
            <ac:picMk id="5" creationId="{0F3646F6-D330-8545-EA02-0ED6D4189C13}"/>
          </ac:picMkLst>
        </pc:picChg>
        <pc:picChg chg="add mod">
          <ac:chgData name="Fuchedzhy Valentyna" userId="8ba483c4-aa65-4e5b-8c89-65bed040dfcb" providerId="ADAL" clId="{C6D3350A-85FE-4C96-80B9-91D730B58BAD}" dt="2023-05-24T04:56:02.885" v="9734" actId="1076"/>
          <ac:picMkLst>
            <pc:docMk/>
            <pc:sldMk cId="1158858272" sldId="2147377483"/>
            <ac:picMk id="14" creationId="{77A97C8A-9C19-48D2-24DD-77B230899C42}"/>
          </ac:picMkLst>
        </pc:picChg>
      </pc:sldChg>
      <pc:sldChg chg="new del">
        <pc:chgData name="Fuchedzhy Valentyna" userId="8ba483c4-aa65-4e5b-8c89-65bed040dfcb" providerId="ADAL" clId="{C6D3350A-85FE-4C96-80B9-91D730B58BAD}" dt="2023-05-23T11:47:43.686" v="9224" actId="680"/>
        <pc:sldMkLst>
          <pc:docMk/>
          <pc:sldMk cId="1166676814" sldId="2147377484"/>
        </pc:sldMkLst>
      </pc:sldChg>
      <pc:sldChg chg="addSp delSp modSp new mod">
        <pc:chgData name="Fuchedzhy Valentyna" userId="8ba483c4-aa65-4e5b-8c89-65bed040dfcb" providerId="ADAL" clId="{C6D3350A-85FE-4C96-80B9-91D730B58BAD}" dt="2023-05-23T11:51:22.216" v="9240" actId="1076"/>
        <pc:sldMkLst>
          <pc:docMk/>
          <pc:sldMk cId="4119931354" sldId="2147377484"/>
        </pc:sldMkLst>
        <pc:spChg chg="del">
          <ac:chgData name="Fuchedzhy Valentyna" userId="8ba483c4-aa65-4e5b-8c89-65bed040dfcb" providerId="ADAL" clId="{C6D3350A-85FE-4C96-80B9-91D730B58BAD}" dt="2023-05-23T11:50:57.513" v="9231" actId="478"/>
          <ac:spMkLst>
            <pc:docMk/>
            <pc:sldMk cId="4119931354" sldId="2147377484"/>
            <ac:spMk id="2" creationId="{8F6D6F8D-7719-5937-46FC-4D7F986D14C9}"/>
          </ac:spMkLst>
        </pc:spChg>
        <pc:spChg chg="del">
          <ac:chgData name="Fuchedzhy Valentyna" userId="8ba483c4-aa65-4e5b-8c89-65bed040dfcb" providerId="ADAL" clId="{C6D3350A-85FE-4C96-80B9-91D730B58BAD}" dt="2023-05-23T11:48:55.940" v="9226" actId="478"/>
          <ac:spMkLst>
            <pc:docMk/>
            <pc:sldMk cId="4119931354" sldId="2147377484"/>
            <ac:spMk id="3" creationId="{D7D6AC50-C0A4-C5E8-5C63-5DFA0EC65D9C}"/>
          </ac:spMkLst>
        </pc:spChg>
        <pc:picChg chg="add mod">
          <ac:chgData name="Fuchedzhy Valentyna" userId="8ba483c4-aa65-4e5b-8c89-65bed040dfcb" providerId="ADAL" clId="{C6D3350A-85FE-4C96-80B9-91D730B58BAD}" dt="2023-05-23T11:51:22.216" v="9240" actId="1076"/>
          <ac:picMkLst>
            <pc:docMk/>
            <pc:sldMk cId="4119931354" sldId="2147377484"/>
            <ac:picMk id="6" creationId="{CC76566B-041D-A3B9-CA9E-D7F8A8A730D6}"/>
          </ac:picMkLst>
        </pc:picChg>
        <pc:picChg chg="add mod">
          <ac:chgData name="Fuchedzhy Valentyna" userId="8ba483c4-aa65-4e5b-8c89-65bed040dfcb" providerId="ADAL" clId="{C6D3350A-85FE-4C96-80B9-91D730B58BAD}" dt="2023-05-23T11:51:16.127" v="9239" actId="1076"/>
          <ac:picMkLst>
            <pc:docMk/>
            <pc:sldMk cId="4119931354" sldId="2147377484"/>
            <ac:picMk id="1026" creationId="{B1714B9B-17FD-6745-8704-0F492C7A350D}"/>
          </ac:picMkLst>
        </pc:picChg>
      </pc:sldChg>
      <pc:sldChg chg="add ord modNotesTx">
        <pc:chgData name="Fuchedzhy Valentyna" userId="8ba483c4-aa65-4e5b-8c89-65bed040dfcb" providerId="ADAL" clId="{C6D3350A-85FE-4C96-80B9-91D730B58BAD}" dt="2023-05-24T05:55:41.813" v="10076" actId="20577"/>
        <pc:sldMkLst>
          <pc:docMk/>
          <pc:sldMk cId="1453273200" sldId="2147377485"/>
        </pc:sldMkLst>
      </pc:sldChg>
      <pc:sldChg chg="add">
        <pc:chgData name="Fuchedzhy Valentyna" userId="8ba483c4-aa65-4e5b-8c89-65bed040dfcb" providerId="ADAL" clId="{C6D3350A-85FE-4C96-80B9-91D730B58BAD}" dt="2023-05-23T13:51:19.909" v="9395"/>
        <pc:sldMkLst>
          <pc:docMk/>
          <pc:sldMk cId="2734627055" sldId="2147377486"/>
        </pc:sldMkLst>
      </pc:sldChg>
      <pc:sldChg chg="add del">
        <pc:chgData name="Fuchedzhy Valentyna" userId="8ba483c4-aa65-4e5b-8c89-65bed040dfcb" providerId="ADAL" clId="{C6D3350A-85FE-4C96-80B9-91D730B58BAD}" dt="2023-05-23T13:51:37.821" v="9399"/>
        <pc:sldMkLst>
          <pc:docMk/>
          <pc:sldMk cId="1153028228" sldId="2147377487"/>
        </pc:sldMkLst>
      </pc:sldChg>
      <pc:sldChg chg="modSp add mod ord">
        <pc:chgData name="Fuchedzhy Valentyna" userId="8ba483c4-aa65-4e5b-8c89-65bed040dfcb" providerId="ADAL" clId="{C6D3350A-85FE-4C96-80B9-91D730B58BAD}" dt="2023-05-24T05:19:35.153" v="9926" actId="732"/>
        <pc:sldMkLst>
          <pc:docMk/>
          <pc:sldMk cId="3335231400" sldId="2147377487"/>
        </pc:sldMkLst>
        <pc:picChg chg="mod modCrop">
          <ac:chgData name="Fuchedzhy Valentyna" userId="8ba483c4-aa65-4e5b-8c89-65bed040dfcb" providerId="ADAL" clId="{C6D3350A-85FE-4C96-80B9-91D730B58BAD}" dt="2023-05-24T05:19:35.153" v="9926" actId="732"/>
          <ac:picMkLst>
            <pc:docMk/>
            <pc:sldMk cId="3335231400" sldId="2147377487"/>
            <ac:picMk id="16" creationId="{1742D40F-F756-C48A-BCDD-2169EEFC55B8}"/>
          </ac:picMkLst>
        </pc:picChg>
      </pc:sldChg>
      <pc:sldChg chg="modSp add mod ord">
        <pc:chgData name="Fuchedzhy Valentyna" userId="8ba483c4-aa65-4e5b-8c89-65bed040dfcb" providerId="ADAL" clId="{C6D3350A-85FE-4C96-80B9-91D730B58BAD}" dt="2023-05-24T05:28:23.254" v="10048"/>
        <pc:sldMkLst>
          <pc:docMk/>
          <pc:sldMk cId="3175169030" sldId="2147377488"/>
        </pc:sldMkLst>
        <pc:spChg chg="mod">
          <ac:chgData name="Fuchedzhy Valentyna" userId="8ba483c4-aa65-4e5b-8c89-65bed040dfcb" providerId="ADAL" clId="{C6D3350A-85FE-4C96-80B9-91D730B58BAD}" dt="2023-05-24T05:27:24.829" v="10044" actId="20577"/>
          <ac:spMkLst>
            <pc:docMk/>
            <pc:sldMk cId="3175169030" sldId="2147377488"/>
            <ac:spMk id="22" creationId="{C3140DAF-AE7F-4C47-9B93-7EBE8A69B3B5}"/>
          </ac:spMkLst>
        </pc:spChg>
      </pc:sldChg>
      <pc:sldChg chg="add">
        <pc:chgData name="Fuchedzhy Valentyna" userId="8ba483c4-aa65-4e5b-8c89-65bed040dfcb" providerId="ADAL" clId="{C6D3350A-85FE-4C96-80B9-91D730B58BAD}" dt="2023-05-23T15:05:56.708" v="9655" actId="2890"/>
        <pc:sldMkLst>
          <pc:docMk/>
          <pc:sldMk cId="650325923" sldId="2147377489"/>
        </pc:sldMkLst>
      </pc:sldChg>
      <pc:sldChg chg="addSp delSp modSp add mod ord">
        <pc:chgData name="Fuchedzhy Valentyna" userId="8ba483c4-aa65-4e5b-8c89-65bed040dfcb" providerId="ADAL" clId="{C6D3350A-85FE-4C96-80B9-91D730B58BAD}" dt="2023-05-24T05:26:42.835" v="10024" actId="20577"/>
        <pc:sldMkLst>
          <pc:docMk/>
          <pc:sldMk cId="802532984" sldId="2147377491"/>
        </pc:sldMkLst>
        <pc:spChg chg="del">
          <ac:chgData name="Fuchedzhy Valentyna" userId="8ba483c4-aa65-4e5b-8c89-65bed040dfcb" providerId="ADAL" clId="{C6D3350A-85FE-4C96-80B9-91D730B58BAD}" dt="2023-05-23T19:04:16.668" v="9669" actId="478"/>
          <ac:spMkLst>
            <pc:docMk/>
            <pc:sldMk cId="802532984" sldId="2147377491"/>
            <ac:spMk id="3" creationId="{409601F2-B1F4-5494-7455-30379AEB0704}"/>
          </ac:spMkLst>
        </pc:spChg>
        <pc:spChg chg="add mod">
          <ac:chgData name="Fuchedzhy Valentyna" userId="8ba483c4-aa65-4e5b-8c89-65bed040dfcb" providerId="ADAL" clId="{C6D3350A-85FE-4C96-80B9-91D730B58BAD}" dt="2023-05-24T05:25:44.867" v="10012" actId="1076"/>
          <ac:spMkLst>
            <pc:docMk/>
            <pc:sldMk cId="802532984" sldId="2147377491"/>
            <ac:spMk id="3" creationId="{A054C42E-D8FE-788E-C1C2-C40488BE5907}"/>
          </ac:spMkLst>
        </pc:spChg>
        <pc:spChg chg="del">
          <ac:chgData name="Fuchedzhy Valentyna" userId="8ba483c4-aa65-4e5b-8c89-65bed040dfcb" providerId="ADAL" clId="{C6D3350A-85FE-4C96-80B9-91D730B58BAD}" dt="2023-05-23T19:06:06.762" v="9697" actId="478"/>
          <ac:spMkLst>
            <pc:docMk/>
            <pc:sldMk cId="802532984" sldId="2147377491"/>
            <ac:spMk id="5" creationId="{28918CD6-F7F2-FC96-AAF4-4584205D43B1}"/>
          </ac:spMkLst>
        </pc:spChg>
        <pc:spChg chg="add mod">
          <ac:chgData name="Fuchedzhy Valentyna" userId="8ba483c4-aa65-4e5b-8c89-65bed040dfcb" providerId="ADAL" clId="{C6D3350A-85FE-4C96-80B9-91D730B58BAD}" dt="2023-05-24T05:24:03.421" v="9958" actId="1076"/>
          <ac:spMkLst>
            <pc:docMk/>
            <pc:sldMk cId="802532984" sldId="2147377491"/>
            <ac:spMk id="5" creationId="{9F9DC417-08BF-0CEF-29DC-E0B255F370D4}"/>
          </ac:spMkLst>
        </pc:spChg>
        <pc:spChg chg="del">
          <ac:chgData name="Fuchedzhy Valentyna" userId="8ba483c4-aa65-4e5b-8c89-65bed040dfcb" providerId="ADAL" clId="{C6D3350A-85FE-4C96-80B9-91D730B58BAD}" dt="2023-05-23T19:04:17.626" v="9670" actId="478"/>
          <ac:spMkLst>
            <pc:docMk/>
            <pc:sldMk cId="802532984" sldId="2147377491"/>
            <ac:spMk id="6" creationId="{CAFF33B9-003B-2F41-015F-1071149F1CC3}"/>
          </ac:spMkLst>
        </pc:spChg>
        <pc:spChg chg="add mod">
          <ac:chgData name="Fuchedzhy Valentyna" userId="8ba483c4-aa65-4e5b-8c89-65bed040dfcb" providerId="ADAL" clId="{C6D3350A-85FE-4C96-80B9-91D730B58BAD}" dt="2023-05-24T05:24:00.118" v="9957" actId="1076"/>
          <ac:spMkLst>
            <pc:docMk/>
            <pc:sldMk cId="802532984" sldId="2147377491"/>
            <ac:spMk id="6" creationId="{D2BCBD46-13AA-5C05-33DB-47628220C4F3}"/>
          </ac:spMkLst>
        </pc:spChg>
        <pc:spChg chg="mod">
          <ac:chgData name="Fuchedzhy Valentyna" userId="8ba483c4-aa65-4e5b-8c89-65bed040dfcb" providerId="ADAL" clId="{C6D3350A-85FE-4C96-80B9-91D730B58BAD}" dt="2023-05-23T19:05:58.719" v="9695" actId="255"/>
          <ac:spMkLst>
            <pc:docMk/>
            <pc:sldMk cId="802532984" sldId="2147377491"/>
            <ac:spMk id="8" creationId="{0C0894C3-145E-5018-BCA2-706929896FCF}"/>
          </ac:spMkLst>
        </pc:spChg>
        <pc:spChg chg="add mod">
          <ac:chgData name="Fuchedzhy Valentyna" userId="8ba483c4-aa65-4e5b-8c89-65bed040dfcb" providerId="ADAL" clId="{C6D3350A-85FE-4C96-80B9-91D730B58BAD}" dt="2023-05-24T05:23:56.725" v="9956" actId="1076"/>
          <ac:spMkLst>
            <pc:docMk/>
            <pc:sldMk cId="802532984" sldId="2147377491"/>
            <ac:spMk id="9" creationId="{7ECCD262-A3FE-A8C7-39B9-D073F9CD3063}"/>
          </ac:spMkLst>
        </pc:spChg>
        <pc:spChg chg="del">
          <ac:chgData name="Fuchedzhy Valentyna" userId="8ba483c4-aa65-4e5b-8c89-65bed040dfcb" providerId="ADAL" clId="{C6D3350A-85FE-4C96-80B9-91D730B58BAD}" dt="2023-05-23T19:04:15.216" v="9668" actId="478"/>
          <ac:spMkLst>
            <pc:docMk/>
            <pc:sldMk cId="802532984" sldId="2147377491"/>
            <ac:spMk id="11" creationId="{283E9E4C-26DD-48B0-A5A0-38B30AFF8D7D}"/>
          </ac:spMkLst>
        </pc:spChg>
        <pc:spChg chg="add mod">
          <ac:chgData name="Fuchedzhy Valentyna" userId="8ba483c4-aa65-4e5b-8c89-65bed040dfcb" providerId="ADAL" clId="{C6D3350A-85FE-4C96-80B9-91D730B58BAD}" dt="2023-05-24T05:23:53.424" v="9955" actId="1076"/>
          <ac:spMkLst>
            <pc:docMk/>
            <pc:sldMk cId="802532984" sldId="2147377491"/>
            <ac:spMk id="11" creationId="{438FCA31-EB6B-6909-0D07-822A1987A9BB}"/>
          </ac:spMkLst>
        </pc:spChg>
        <pc:spChg chg="add mod">
          <ac:chgData name="Fuchedzhy Valentyna" userId="8ba483c4-aa65-4e5b-8c89-65bed040dfcb" providerId="ADAL" clId="{C6D3350A-85FE-4C96-80B9-91D730B58BAD}" dt="2023-05-24T05:23:50.351" v="9954" actId="1076"/>
          <ac:spMkLst>
            <pc:docMk/>
            <pc:sldMk cId="802532984" sldId="2147377491"/>
            <ac:spMk id="12" creationId="{01C2896F-F0BD-E0C5-7F55-F605F2EADC92}"/>
          </ac:spMkLst>
        </pc:spChg>
        <pc:spChg chg="del">
          <ac:chgData name="Fuchedzhy Valentyna" userId="8ba483c4-aa65-4e5b-8c89-65bed040dfcb" providerId="ADAL" clId="{C6D3350A-85FE-4C96-80B9-91D730B58BAD}" dt="2023-05-23T19:04:11.279" v="9666" actId="478"/>
          <ac:spMkLst>
            <pc:docMk/>
            <pc:sldMk cId="802532984" sldId="2147377491"/>
            <ac:spMk id="12" creationId="{229F02EE-38C3-4060-B591-F8AC00EBC708}"/>
          </ac:spMkLst>
        </pc:spChg>
        <pc:spChg chg="del">
          <ac:chgData name="Fuchedzhy Valentyna" userId="8ba483c4-aa65-4e5b-8c89-65bed040dfcb" providerId="ADAL" clId="{C6D3350A-85FE-4C96-80B9-91D730B58BAD}" dt="2023-05-23T19:04:13.760" v="9667" actId="478"/>
          <ac:spMkLst>
            <pc:docMk/>
            <pc:sldMk cId="802532984" sldId="2147377491"/>
            <ac:spMk id="13" creationId="{14ED6DF7-4AF7-4051-A8CC-FCB40F3CF132}"/>
          </ac:spMkLst>
        </pc:spChg>
        <pc:spChg chg="add mod">
          <ac:chgData name="Fuchedzhy Valentyna" userId="8ba483c4-aa65-4e5b-8c89-65bed040dfcb" providerId="ADAL" clId="{C6D3350A-85FE-4C96-80B9-91D730B58BAD}" dt="2023-05-24T05:23:46.280" v="9953" actId="1076"/>
          <ac:spMkLst>
            <pc:docMk/>
            <pc:sldMk cId="802532984" sldId="2147377491"/>
            <ac:spMk id="13" creationId="{B7A0B1CD-7770-FFCC-8898-5BC3A5AE4A52}"/>
          </ac:spMkLst>
        </pc:spChg>
        <pc:spChg chg="mod">
          <ac:chgData name="Fuchedzhy Valentyna" userId="8ba483c4-aa65-4e5b-8c89-65bed040dfcb" providerId="ADAL" clId="{C6D3350A-85FE-4C96-80B9-91D730B58BAD}" dt="2023-05-24T05:26:12.489" v="10013" actId="1076"/>
          <ac:spMkLst>
            <pc:docMk/>
            <pc:sldMk cId="802532984" sldId="2147377491"/>
            <ac:spMk id="15" creationId="{0C51F922-8029-4CB7-932E-3F6C67E691D7}"/>
          </ac:spMkLst>
        </pc:spChg>
        <pc:spChg chg="add mod">
          <ac:chgData name="Fuchedzhy Valentyna" userId="8ba483c4-aa65-4e5b-8c89-65bed040dfcb" providerId="ADAL" clId="{C6D3350A-85FE-4C96-80B9-91D730B58BAD}" dt="2023-05-24T05:23:41.968" v="9952" actId="1076"/>
          <ac:spMkLst>
            <pc:docMk/>
            <pc:sldMk cId="802532984" sldId="2147377491"/>
            <ac:spMk id="17" creationId="{94B80C00-9F51-5445-5718-BB4AF8800DC4}"/>
          </ac:spMkLst>
        </pc:spChg>
        <pc:spChg chg="del">
          <ac:chgData name="Fuchedzhy Valentyna" userId="8ba483c4-aa65-4e5b-8c89-65bed040dfcb" providerId="ADAL" clId="{C6D3350A-85FE-4C96-80B9-91D730B58BAD}" dt="2023-05-23T19:04:10.149" v="9665" actId="478"/>
          <ac:spMkLst>
            <pc:docMk/>
            <pc:sldMk cId="802532984" sldId="2147377491"/>
            <ac:spMk id="17" creationId="{95B4E1B6-3181-42E3-9D12-2308774866F1}"/>
          </ac:spMkLst>
        </pc:spChg>
        <pc:spChg chg="del">
          <ac:chgData name="Fuchedzhy Valentyna" userId="8ba483c4-aa65-4e5b-8c89-65bed040dfcb" providerId="ADAL" clId="{C6D3350A-85FE-4C96-80B9-91D730B58BAD}" dt="2023-05-23T19:06:04.071" v="9696" actId="478"/>
          <ac:spMkLst>
            <pc:docMk/>
            <pc:sldMk cId="802532984" sldId="2147377491"/>
            <ac:spMk id="18" creationId="{21D71F59-A065-4C00-A36C-B1158E960949}"/>
          </ac:spMkLst>
        </pc:spChg>
        <pc:spChg chg="add mod">
          <ac:chgData name="Fuchedzhy Valentyna" userId="8ba483c4-aa65-4e5b-8c89-65bed040dfcb" providerId="ADAL" clId="{C6D3350A-85FE-4C96-80B9-91D730B58BAD}" dt="2023-05-24T05:25:30.801" v="10011"/>
          <ac:spMkLst>
            <pc:docMk/>
            <pc:sldMk cId="802532984" sldId="2147377491"/>
            <ac:spMk id="18" creationId="{3A528C89-70C2-5A89-D2D9-21EEDD23D449}"/>
          </ac:spMkLst>
        </pc:spChg>
        <pc:spChg chg="add mod">
          <ac:chgData name="Fuchedzhy Valentyna" userId="8ba483c4-aa65-4e5b-8c89-65bed040dfcb" providerId="ADAL" clId="{C6D3350A-85FE-4C96-80B9-91D730B58BAD}" dt="2023-05-24T05:26:42.835" v="10024" actId="20577"/>
          <ac:spMkLst>
            <pc:docMk/>
            <pc:sldMk cId="802532984" sldId="2147377491"/>
            <ac:spMk id="19" creationId="{0139B1C6-96BB-C7E3-8033-62856FBB0988}"/>
          </ac:spMkLst>
        </pc:spChg>
        <pc:spChg chg="del">
          <ac:chgData name="Fuchedzhy Valentyna" userId="8ba483c4-aa65-4e5b-8c89-65bed040dfcb" providerId="ADAL" clId="{C6D3350A-85FE-4C96-80B9-91D730B58BAD}" dt="2023-05-23T19:04:08.457" v="9664" actId="478"/>
          <ac:spMkLst>
            <pc:docMk/>
            <pc:sldMk cId="802532984" sldId="2147377491"/>
            <ac:spMk id="22" creationId="{C3140DAF-AE7F-4C47-9B93-7EBE8A69B3B5}"/>
          </ac:spMkLst>
        </pc:spChg>
        <pc:spChg chg="mod">
          <ac:chgData name="Fuchedzhy Valentyna" userId="8ba483c4-aa65-4e5b-8c89-65bed040dfcb" providerId="ADAL" clId="{C6D3350A-85FE-4C96-80B9-91D730B58BAD}" dt="2023-05-23T19:10:41.316" v="9729" actId="208"/>
          <ac:spMkLst>
            <pc:docMk/>
            <pc:sldMk cId="802532984" sldId="2147377491"/>
            <ac:spMk id="25" creationId="{8F702BA0-01EA-4B3C-B371-0FB9FE700ACD}"/>
          </ac:spMkLst>
        </pc:spChg>
        <pc:picChg chg="mod">
          <ac:chgData name="Fuchedzhy Valentyna" userId="8ba483c4-aa65-4e5b-8c89-65bed040dfcb" providerId="ADAL" clId="{C6D3350A-85FE-4C96-80B9-91D730B58BAD}" dt="2023-05-23T19:11:25.113" v="9731" actId="1076"/>
          <ac:picMkLst>
            <pc:docMk/>
            <pc:sldMk cId="802532984" sldId="2147377491"/>
            <ac:picMk id="7" creationId="{69F287F4-3D55-476D-8F81-8E84D791D0EE}"/>
          </ac:picMkLst>
        </pc:picChg>
        <pc:picChg chg="del">
          <ac:chgData name="Fuchedzhy Valentyna" userId="8ba483c4-aa65-4e5b-8c89-65bed040dfcb" providerId="ADAL" clId="{C6D3350A-85FE-4C96-80B9-91D730B58BAD}" dt="2023-05-23T19:04:06.273" v="9663" actId="478"/>
          <ac:picMkLst>
            <pc:docMk/>
            <pc:sldMk cId="802532984" sldId="2147377491"/>
            <ac:picMk id="9" creationId="{6BC782BC-BB0E-6F88-A0D1-67C78CFFDDAD}"/>
          </ac:picMkLst>
        </pc:picChg>
        <pc:picChg chg="add del mod">
          <ac:chgData name="Fuchedzhy Valentyna" userId="8ba483c4-aa65-4e5b-8c89-65bed040dfcb" providerId="ADAL" clId="{C6D3350A-85FE-4C96-80B9-91D730B58BAD}" dt="2023-05-23T19:09:21.867" v="9718" actId="478"/>
          <ac:picMkLst>
            <pc:docMk/>
            <pc:sldMk cId="802532984" sldId="2147377491"/>
            <ac:picMk id="1026" creationId="{50E6A688-AC4D-A4BA-2A47-EE81D36FA845}"/>
          </ac:picMkLst>
        </pc:picChg>
        <pc:cxnChg chg="add mod">
          <ac:chgData name="Fuchedzhy Valentyna" userId="8ba483c4-aa65-4e5b-8c89-65bed040dfcb" providerId="ADAL" clId="{C6D3350A-85FE-4C96-80B9-91D730B58BAD}" dt="2023-05-23T19:09:06.953" v="9715" actId="208"/>
          <ac:cxnSpMkLst>
            <pc:docMk/>
            <pc:sldMk cId="802532984" sldId="2147377491"/>
            <ac:cxnSpMk id="4" creationId="{DF6E57E5-757C-4C5C-DB57-9291538D2065}"/>
          </ac:cxnSpMkLst>
        </pc:cxnChg>
        <pc:cxnChg chg="add mod">
          <ac:chgData name="Fuchedzhy Valentyna" userId="8ba483c4-aa65-4e5b-8c89-65bed040dfcb" providerId="ADAL" clId="{C6D3350A-85FE-4C96-80B9-91D730B58BAD}" dt="2023-05-23T19:09:49.213" v="9723" actId="1076"/>
          <ac:cxnSpMkLst>
            <pc:docMk/>
            <pc:sldMk cId="802532984" sldId="2147377491"/>
            <ac:cxnSpMk id="10" creationId="{76B06218-8047-7490-C331-7921892F5253}"/>
          </ac:cxnSpMkLst>
        </pc:cxnChg>
        <pc:cxnChg chg="add mod">
          <ac:chgData name="Fuchedzhy Valentyna" userId="8ba483c4-aa65-4e5b-8c89-65bed040dfcb" providerId="ADAL" clId="{C6D3350A-85FE-4C96-80B9-91D730B58BAD}" dt="2023-05-24T05:23:20.842" v="9946" actId="1076"/>
          <ac:cxnSpMkLst>
            <pc:docMk/>
            <pc:sldMk cId="802532984" sldId="2147377491"/>
            <ac:cxnSpMk id="14" creationId="{386D8F72-5E6A-AD41-BFBB-A43132390DCE}"/>
          </ac:cxnSpMkLst>
        </pc:cxnChg>
        <pc:cxnChg chg="add mod">
          <ac:chgData name="Fuchedzhy Valentyna" userId="8ba483c4-aa65-4e5b-8c89-65bed040dfcb" providerId="ADAL" clId="{C6D3350A-85FE-4C96-80B9-91D730B58BAD}" dt="2023-05-24T05:23:20.842" v="9946" actId="1076"/>
          <ac:cxnSpMkLst>
            <pc:docMk/>
            <pc:sldMk cId="802532984" sldId="2147377491"/>
            <ac:cxnSpMk id="16" creationId="{E924D7A8-55EB-D808-3B18-C3586A264027}"/>
          </ac:cxnSpMkLst>
        </pc:cxnChg>
        <pc:cxnChg chg="add del mod">
          <ac:chgData name="Fuchedzhy Valentyna" userId="8ba483c4-aa65-4e5b-8c89-65bed040dfcb" providerId="ADAL" clId="{C6D3350A-85FE-4C96-80B9-91D730B58BAD}" dt="2023-05-23T19:09:49.941" v="9724"/>
          <ac:cxnSpMkLst>
            <pc:docMk/>
            <pc:sldMk cId="802532984" sldId="2147377491"/>
            <ac:cxnSpMk id="19" creationId="{67E0D7E6-1374-F0F8-8445-7BB18EC79A55}"/>
          </ac:cxnSpMkLst>
        </pc:cxnChg>
        <pc:cxnChg chg="add del mod">
          <ac:chgData name="Fuchedzhy Valentyna" userId="8ba483c4-aa65-4e5b-8c89-65bed040dfcb" providerId="ADAL" clId="{C6D3350A-85FE-4C96-80B9-91D730B58BAD}" dt="2023-05-23T19:09:49.941" v="9724"/>
          <ac:cxnSpMkLst>
            <pc:docMk/>
            <pc:sldMk cId="802532984" sldId="2147377491"/>
            <ac:cxnSpMk id="20" creationId="{B0C5DC22-E7B9-32FC-C44A-E1334B352724}"/>
          </ac:cxnSpMkLst>
        </pc:cxnChg>
        <pc:cxnChg chg="add del mod">
          <ac:chgData name="Fuchedzhy Valentyna" userId="8ba483c4-aa65-4e5b-8c89-65bed040dfcb" providerId="ADAL" clId="{C6D3350A-85FE-4C96-80B9-91D730B58BAD}" dt="2023-05-23T19:09:49.941" v="9724"/>
          <ac:cxnSpMkLst>
            <pc:docMk/>
            <pc:sldMk cId="802532984" sldId="2147377491"/>
            <ac:cxnSpMk id="21" creationId="{359DDBD4-3C50-B04B-F752-166BAB19E3C0}"/>
          </ac:cxnSpMkLst>
        </pc:cxnChg>
        <pc:cxnChg chg="add del mod">
          <ac:chgData name="Fuchedzhy Valentyna" userId="8ba483c4-aa65-4e5b-8c89-65bed040dfcb" providerId="ADAL" clId="{C6D3350A-85FE-4C96-80B9-91D730B58BAD}" dt="2023-05-23T19:09:49.941" v="9724"/>
          <ac:cxnSpMkLst>
            <pc:docMk/>
            <pc:sldMk cId="802532984" sldId="2147377491"/>
            <ac:cxnSpMk id="23" creationId="{71514880-A36E-789A-17F2-B91BB4FC552B}"/>
          </ac:cxnSpMkLst>
        </pc:cxnChg>
        <pc:cxnChg chg="add mod">
          <ac:chgData name="Fuchedzhy Valentyna" userId="8ba483c4-aa65-4e5b-8c89-65bed040dfcb" providerId="ADAL" clId="{C6D3350A-85FE-4C96-80B9-91D730B58BAD}" dt="2023-05-24T05:23:20.842" v="9946" actId="1076"/>
          <ac:cxnSpMkLst>
            <pc:docMk/>
            <pc:sldMk cId="802532984" sldId="2147377491"/>
            <ac:cxnSpMk id="24" creationId="{482500FA-4F96-E8D2-E9E6-8F8B41B9B755}"/>
          </ac:cxnSpMkLst>
        </pc:cxnChg>
        <pc:cxnChg chg="add mod">
          <ac:chgData name="Fuchedzhy Valentyna" userId="8ba483c4-aa65-4e5b-8c89-65bed040dfcb" providerId="ADAL" clId="{C6D3350A-85FE-4C96-80B9-91D730B58BAD}" dt="2023-05-24T05:23:20.842" v="9946" actId="1076"/>
          <ac:cxnSpMkLst>
            <pc:docMk/>
            <pc:sldMk cId="802532984" sldId="2147377491"/>
            <ac:cxnSpMk id="26" creationId="{C3E1E7A2-765D-03CE-C16B-10AE252CC8E4}"/>
          </ac:cxnSpMkLst>
        </pc:cxnChg>
        <pc:cxnChg chg="add mod">
          <ac:chgData name="Fuchedzhy Valentyna" userId="8ba483c4-aa65-4e5b-8c89-65bed040dfcb" providerId="ADAL" clId="{C6D3350A-85FE-4C96-80B9-91D730B58BAD}" dt="2023-05-24T05:23:20.842" v="9946" actId="1076"/>
          <ac:cxnSpMkLst>
            <pc:docMk/>
            <pc:sldMk cId="802532984" sldId="2147377491"/>
            <ac:cxnSpMk id="27" creationId="{4B443EE1-420F-7F16-4FDD-9AE9077280B3}"/>
          </ac:cxnSpMkLst>
        </pc:cxnChg>
        <pc:cxnChg chg="add mod">
          <ac:chgData name="Fuchedzhy Valentyna" userId="8ba483c4-aa65-4e5b-8c89-65bed040dfcb" providerId="ADAL" clId="{C6D3350A-85FE-4C96-80B9-91D730B58BAD}" dt="2023-05-24T05:23:20.842" v="9946" actId="1076"/>
          <ac:cxnSpMkLst>
            <pc:docMk/>
            <pc:sldMk cId="802532984" sldId="2147377491"/>
            <ac:cxnSpMk id="28" creationId="{D9F5002D-392E-5D47-65EB-8E9AAC10115F}"/>
          </ac:cxnSpMkLst>
        </pc:cxnChg>
        <pc:cxnChg chg="add mod">
          <ac:chgData name="Fuchedzhy Valentyna" userId="8ba483c4-aa65-4e5b-8c89-65bed040dfcb" providerId="ADAL" clId="{C6D3350A-85FE-4C96-80B9-91D730B58BAD}" dt="2023-05-24T05:23:20.842" v="9946" actId="1076"/>
          <ac:cxnSpMkLst>
            <pc:docMk/>
            <pc:sldMk cId="802532984" sldId="2147377491"/>
            <ac:cxnSpMk id="29" creationId="{583A21FE-D3BA-9A7B-AF7C-E4052F219E1C}"/>
          </ac:cxnSpMkLst>
        </pc:cxnChg>
        <pc:cxnChg chg="add mod">
          <ac:chgData name="Fuchedzhy Valentyna" userId="8ba483c4-aa65-4e5b-8c89-65bed040dfcb" providerId="ADAL" clId="{C6D3350A-85FE-4C96-80B9-91D730B58BAD}" dt="2023-05-24T05:23:20.842" v="9946" actId="1076"/>
          <ac:cxnSpMkLst>
            <pc:docMk/>
            <pc:sldMk cId="802532984" sldId="2147377491"/>
            <ac:cxnSpMk id="30" creationId="{1AF3F751-3AF9-D18F-7169-6A3352D86F43}"/>
          </ac:cxnSpMkLst>
        </pc:cxnChg>
        <pc:cxnChg chg="add mod">
          <ac:chgData name="Fuchedzhy Valentyna" userId="8ba483c4-aa65-4e5b-8c89-65bed040dfcb" providerId="ADAL" clId="{C6D3350A-85FE-4C96-80B9-91D730B58BAD}" dt="2023-05-24T05:23:20.842" v="9946" actId="1076"/>
          <ac:cxnSpMkLst>
            <pc:docMk/>
            <pc:sldMk cId="802532984" sldId="2147377491"/>
            <ac:cxnSpMk id="31" creationId="{F2703E88-0CE7-3DC4-8FD1-6708BABA66C7}"/>
          </ac:cxnSpMkLst>
        </pc:cxnChg>
        <pc:cxnChg chg="add mod">
          <ac:chgData name="Fuchedzhy Valentyna" userId="8ba483c4-aa65-4e5b-8c89-65bed040dfcb" providerId="ADAL" clId="{C6D3350A-85FE-4C96-80B9-91D730B58BAD}" dt="2023-05-24T05:23:20.306" v="9945" actId="1076"/>
          <ac:cxnSpMkLst>
            <pc:docMk/>
            <pc:sldMk cId="802532984" sldId="2147377491"/>
            <ac:cxnSpMk id="32" creationId="{9F1C06F7-DC4E-D39F-C9BC-98EDE541667F}"/>
          </ac:cxnSpMkLst>
        </pc:cxnChg>
        <pc:cxnChg chg="add mod">
          <ac:chgData name="Fuchedzhy Valentyna" userId="8ba483c4-aa65-4e5b-8c89-65bed040dfcb" providerId="ADAL" clId="{C6D3350A-85FE-4C96-80B9-91D730B58BAD}" dt="2023-05-23T19:11:37.277" v="9733" actId="1076"/>
          <ac:cxnSpMkLst>
            <pc:docMk/>
            <pc:sldMk cId="802532984" sldId="2147377491"/>
            <ac:cxnSpMk id="33" creationId="{CDF5EB24-F5CD-0796-D4E5-AA930B421305}"/>
          </ac:cxnSpMkLst>
        </pc:cxnChg>
        <pc:cxnChg chg="add mod">
          <ac:chgData name="Fuchedzhy Valentyna" userId="8ba483c4-aa65-4e5b-8c89-65bed040dfcb" providerId="ADAL" clId="{C6D3350A-85FE-4C96-80B9-91D730B58BAD}" dt="2023-05-23T19:11:37.277" v="9733" actId="1076"/>
          <ac:cxnSpMkLst>
            <pc:docMk/>
            <pc:sldMk cId="802532984" sldId="2147377491"/>
            <ac:cxnSpMk id="34" creationId="{3A587CA9-93C1-F51F-E759-99EDAE8A780D}"/>
          </ac:cxnSpMkLst>
        </pc:cxnChg>
      </pc:sldChg>
      <pc:sldChg chg="new del">
        <pc:chgData name="Fuchedzhy Valentyna" userId="8ba483c4-aa65-4e5b-8c89-65bed040dfcb" providerId="ADAL" clId="{C6D3350A-85FE-4C96-80B9-91D730B58BAD}" dt="2023-05-23T19:02:39.451" v="9661" actId="680"/>
        <pc:sldMkLst>
          <pc:docMk/>
          <pc:sldMk cId="2204493876" sldId="2147377491"/>
        </pc:sldMkLst>
      </pc:sldChg>
      <pc:sldChg chg="add ord">
        <pc:chgData name="Fuchedzhy Valentyna" userId="8ba483c4-aa65-4e5b-8c89-65bed040dfcb" providerId="ADAL" clId="{C6D3350A-85FE-4C96-80B9-91D730B58BAD}" dt="2023-05-24T05:16:19.974" v="9896"/>
        <pc:sldMkLst>
          <pc:docMk/>
          <pc:sldMk cId="13575366" sldId="2147377492"/>
        </pc:sldMkLst>
      </pc:sldChg>
      <pc:sldChg chg="addSp delSp modSp new mod">
        <pc:chgData name="Fuchedzhy Valentyna" userId="8ba483c4-aa65-4e5b-8c89-65bed040dfcb" providerId="ADAL" clId="{C6D3350A-85FE-4C96-80B9-91D730B58BAD}" dt="2023-05-24T18:38:41.534" v="10106" actId="1076"/>
        <pc:sldMkLst>
          <pc:docMk/>
          <pc:sldMk cId="582356660" sldId="2147377493"/>
        </pc:sldMkLst>
        <pc:spChg chg="del">
          <ac:chgData name="Fuchedzhy Valentyna" userId="8ba483c4-aa65-4e5b-8c89-65bed040dfcb" providerId="ADAL" clId="{C6D3350A-85FE-4C96-80B9-91D730B58BAD}" dt="2023-05-24T18:34:04.369" v="10078" actId="478"/>
          <ac:spMkLst>
            <pc:docMk/>
            <pc:sldMk cId="582356660" sldId="2147377493"/>
            <ac:spMk id="2" creationId="{DA1A545D-7244-6156-7800-161E9767999F}"/>
          </ac:spMkLst>
        </pc:spChg>
        <pc:spChg chg="del mod">
          <ac:chgData name="Fuchedzhy Valentyna" userId="8ba483c4-aa65-4e5b-8c89-65bed040dfcb" providerId="ADAL" clId="{C6D3350A-85FE-4C96-80B9-91D730B58BAD}" dt="2023-05-24T18:37:55.249" v="10099" actId="478"/>
          <ac:spMkLst>
            <pc:docMk/>
            <pc:sldMk cId="582356660" sldId="2147377493"/>
            <ac:spMk id="3" creationId="{DD94B7E2-745E-DF20-FC7F-067632BA1EBE}"/>
          </ac:spMkLst>
        </pc:spChg>
        <pc:picChg chg="add mod">
          <ac:chgData name="Fuchedzhy Valentyna" userId="8ba483c4-aa65-4e5b-8c89-65bed040dfcb" providerId="ADAL" clId="{C6D3350A-85FE-4C96-80B9-91D730B58BAD}" dt="2023-05-24T18:38:41.534" v="10106" actId="1076"/>
          <ac:picMkLst>
            <pc:docMk/>
            <pc:sldMk cId="582356660" sldId="2147377493"/>
            <ac:picMk id="5" creationId="{A5300468-E124-407F-8263-C054CEDDA0E3}"/>
          </ac:picMkLst>
        </pc:picChg>
        <pc:picChg chg="add mod">
          <ac:chgData name="Fuchedzhy Valentyna" userId="8ba483c4-aa65-4e5b-8c89-65bed040dfcb" providerId="ADAL" clId="{C6D3350A-85FE-4C96-80B9-91D730B58BAD}" dt="2023-05-24T18:38:20.486" v="10103" actId="1076"/>
          <ac:picMkLst>
            <pc:docMk/>
            <pc:sldMk cId="582356660" sldId="2147377493"/>
            <ac:picMk id="7" creationId="{2132DCB2-6B81-1AE3-71F2-79F6042E4F02}"/>
          </ac:picMkLst>
        </pc:picChg>
        <pc:picChg chg="add mod">
          <ac:chgData name="Fuchedzhy Valentyna" userId="8ba483c4-aa65-4e5b-8c89-65bed040dfcb" providerId="ADAL" clId="{C6D3350A-85FE-4C96-80B9-91D730B58BAD}" dt="2023-05-24T18:36:56.057" v="10094" actId="14100"/>
          <ac:picMkLst>
            <pc:docMk/>
            <pc:sldMk cId="582356660" sldId="2147377493"/>
            <ac:picMk id="9" creationId="{8AF44908-135E-6DEC-5B4D-60B24F9EF7AC}"/>
          </ac:picMkLst>
        </pc:picChg>
        <pc:picChg chg="add mod">
          <ac:chgData name="Fuchedzhy Valentyna" userId="8ba483c4-aa65-4e5b-8c89-65bed040dfcb" providerId="ADAL" clId="{C6D3350A-85FE-4C96-80B9-91D730B58BAD}" dt="2023-05-24T18:38:33.037" v="10105" actId="1076"/>
          <ac:picMkLst>
            <pc:docMk/>
            <pc:sldMk cId="582356660" sldId="2147377493"/>
            <ac:picMk id="11" creationId="{84978D9E-301B-5D3C-F6F7-4294F0B2B183}"/>
          </ac:picMkLst>
        </pc:picChg>
      </pc:sldChg>
      <pc:sldChg chg="addSp delSp modSp add mod">
        <pc:chgData name="Fuchedzhy Valentyna" userId="8ba483c4-aa65-4e5b-8c89-65bed040dfcb" providerId="ADAL" clId="{C6D3350A-85FE-4C96-80B9-91D730B58BAD}" dt="2023-05-24T18:41:54.157" v="10171" actId="1076"/>
        <pc:sldMkLst>
          <pc:docMk/>
          <pc:sldMk cId="1764264817" sldId="2147377494"/>
        </pc:sldMkLst>
        <pc:spChg chg="del mod">
          <ac:chgData name="Fuchedzhy Valentyna" userId="8ba483c4-aa65-4e5b-8c89-65bed040dfcb" providerId="ADAL" clId="{C6D3350A-85FE-4C96-80B9-91D730B58BAD}" dt="2023-05-24T18:39:05.879" v="10111" actId="478"/>
          <ac:spMkLst>
            <pc:docMk/>
            <pc:sldMk cId="1764264817" sldId="2147377494"/>
            <ac:spMk id="4" creationId="{35EBB384-B5FC-C011-E275-D516089B9267}"/>
          </ac:spMkLst>
        </pc:spChg>
        <pc:spChg chg="del">
          <ac:chgData name="Fuchedzhy Valentyna" userId="8ba483c4-aa65-4e5b-8c89-65bed040dfcb" providerId="ADAL" clId="{C6D3350A-85FE-4C96-80B9-91D730B58BAD}" dt="2023-05-24T18:39:34.040" v="10119" actId="478"/>
          <ac:spMkLst>
            <pc:docMk/>
            <pc:sldMk cId="1764264817" sldId="2147377494"/>
            <ac:spMk id="5" creationId="{D6DE76DA-C4C1-D5B1-447A-1DA862D32CE5}"/>
          </ac:spMkLst>
        </pc:spChg>
        <pc:spChg chg="del">
          <ac:chgData name="Fuchedzhy Valentyna" userId="8ba483c4-aa65-4e5b-8c89-65bed040dfcb" providerId="ADAL" clId="{C6D3350A-85FE-4C96-80B9-91D730B58BAD}" dt="2023-05-24T18:39:21.136" v="10118" actId="478"/>
          <ac:spMkLst>
            <pc:docMk/>
            <pc:sldMk cId="1764264817" sldId="2147377494"/>
            <ac:spMk id="6" creationId="{CAFF33B9-003B-2F41-015F-1071149F1CC3}"/>
          </ac:spMkLst>
        </pc:spChg>
        <pc:spChg chg="del">
          <ac:chgData name="Fuchedzhy Valentyna" userId="8ba483c4-aa65-4e5b-8c89-65bed040dfcb" providerId="ADAL" clId="{C6D3350A-85FE-4C96-80B9-91D730B58BAD}" dt="2023-05-24T18:39:21.136" v="10118" actId="478"/>
          <ac:spMkLst>
            <pc:docMk/>
            <pc:sldMk cId="1764264817" sldId="2147377494"/>
            <ac:spMk id="8" creationId="{F25290AE-875A-D9D9-18A2-2DFEE42674F5}"/>
          </ac:spMkLst>
        </pc:spChg>
        <pc:spChg chg="del">
          <ac:chgData name="Fuchedzhy Valentyna" userId="8ba483c4-aa65-4e5b-8c89-65bed040dfcb" providerId="ADAL" clId="{C6D3350A-85FE-4C96-80B9-91D730B58BAD}" dt="2023-05-24T18:39:14.526" v="10116" actId="478"/>
          <ac:spMkLst>
            <pc:docMk/>
            <pc:sldMk cId="1764264817" sldId="2147377494"/>
            <ac:spMk id="10" creationId="{68E64382-BE91-446D-B5A6-954773DCCE19}"/>
          </ac:spMkLst>
        </pc:spChg>
        <pc:spChg chg="del">
          <ac:chgData name="Fuchedzhy Valentyna" userId="8ba483c4-aa65-4e5b-8c89-65bed040dfcb" providerId="ADAL" clId="{C6D3350A-85FE-4C96-80B9-91D730B58BAD}" dt="2023-05-24T18:39:14.526" v="10116" actId="478"/>
          <ac:spMkLst>
            <pc:docMk/>
            <pc:sldMk cId="1764264817" sldId="2147377494"/>
            <ac:spMk id="11" creationId="{283E9E4C-26DD-48B0-A5A0-38B30AFF8D7D}"/>
          </ac:spMkLst>
        </pc:spChg>
        <pc:spChg chg="del">
          <ac:chgData name="Fuchedzhy Valentyna" userId="8ba483c4-aa65-4e5b-8c89-65bed040dfcb" providerId="ADAL" clId="{C6D3350A-85FE-4C96-80B9-91D730B58BAD}" dt="2023-05-24T18:39:17.142" v="10117" actId="478"/>
          <ac:spMkLst>
            <pc:docMk/>
            <pc:sldMk cId="1764264817" sldId="2147377494"/>
            <ac:spMk id="12" creationId="{229F02EE-38C3-4060-B591-F8AC00EBC708}"/>
          </ac:spMkLst>
        </pc:spChg>
        <pc:spChg chg="del">
          <ac:chgData name="Fuchedzhy Valentyna" userId="8ba483c4-aa65-4e5b-8c89-65bed040dfcb" providerId="ADAL" clId="{C6D3350A-85FE-4C96-80B9-91D730B58BAD}" dt="2023-05-24T18:39:04.975" v="10109" actId="478"/>
          <ac:spMkLst>
            <pc:docMk/>
            <pc:sldMk cId="1764264817" sldId="2147377494"/>
            <ac:spMk id="13" creationId="{14ED6DF7-4AF7-4051-A8CC-FCB40F3CF132}"/>
          </ac:spMkLst>
        </pc:spChg>
        <pc:spChg chg="del">
          <ac:chgData name="Fuchedzhy Valentyna" userId="8ba483c4-aa65-4e5b-8c89-65bed040dfcb" providerId="ADAL" clId="{C6D3350A-85FE-4C96-80B9-91D730B58BAD}" dt="2023-05-24T18:39:14.526" v="10116" actId="478"/>
          <ac:spMkLst>
            <pc:docMk/>
            <pc:sldMk cId="1764264817" sldId="2147377494"/>
            <ac:spMk id="15" creationId="{0C51F922-8029-4CB7-932E-3F6C67E691D7}"/>
          </ac:spMkLst>
        </pc:spChg>
        <pc:spChg chg="del">
          <ac:chgData name="Fuchedzhy Valentyna" userId="8ba483c4-aa65-4e5b-8c89-65bed040dfcb" providerId="ADAL" clId="{C6D3350A-85FE-4C96-80B9-91D730B58BAD}" dt="2023-05-24T18:39:14.526" v="10116" actId="478"/>
          <ac:spMkLst>
            <pc:docMk/>
            <pc:sldMk cId="1764264817" sldId="2147377494"/>
            <ac:spMk id="16" creationId="{AEE813D0-AB38-4B1D-9C81-649839E70F84}"/>
          </ac:spMkLst>
        </pc:spChg>
        <pc:spChg chg="del mod">
          <ac:chgData name="Fuchedzhy Valentyna" userId="8ba483c4-aa65-4e5b-8c89-65bed040dfcb" providerId="ADAL" clId="{C6D3350A-85FE-4C96-80B9-91D730B58BAD}" dt="2023-05-24T18:39:17.142" v="10117" actId="478"/>
          <ac:spMkLst>
            <pc:docMk/>
            <pc:sldMk cId="1764264817" sldId="2147377494"/>
            <ac:spMk id="17" creationId="{95B4E1B6-3181-42E3-9D12-2308774866F1}"/>
          </ac:spMkLst>
        </pc:spChg>
        <pc:spChg chg="mod">
          <ac:chgData name="Fuchedzhy Valentyna" userId="8ba483c4-aa65-4e5b-8c89-65bed040dfcb" providerId="ADAL" clId="{C6D3350A-85FE-4C96-80B9-91D730B58BAD}" dt="2023-05-24T18:39:49.116" v="10121" actId="255"/>
          <ac:spMkLst>
            <pc:docMk/>
            <pc:sldMk cId="1764264817" sldId="2147377494"/>
            <ac:spMk id="20" creationId="{89169268-446B-51B5-AF9C-4B4A2E25B37B}"/>
          </ac:spMkLst>
        </pc:spChg>
        <pc:spChg chg="add mod">
          <ac:chgData name="Fuchedzhy Valentyna" userId="8ba483c4-aa65-4e5b-8c89-65bed040dfcb" providerId="ADAL" clId="{C6D3350A-85FE-4C96-80B9-91D730B58BAD}" dt="2023-05-24T18:41:26.850" v="10170" actId="207"/>
          <ac:spMkLst>
            <pc:docMk/>
            <pc:sldMk cId="1764264817" sldId="2147377494"/>
            <ac:spMk id="21" creationId="{DA5B6E1F-29CE-38E2-36AA-887657D17ED1}"/>
          </ac:spMkLst>
        </pc:spChg>
        <pc:spChg chg="del mod">
          <ac:chgData name="Fuchedzhy Valentyna" userId="8ba483c4-aa65-4e5b-8c89-65bed040dfcb" providerId="ADAL" clId="{C6D3350A-85FE-4C96-80B9-91D730B58BAD}" dt="2023-05-24T18:39:10.847" v="10115" actId="478"/>
          <ac:spMkLst>
            <pc:docMk/>
            <pc:sldMk cId="1764264817" sldId="2147377494"/>
            <ac:spMk id="22" creationId="{C3140DAF-AE7F-4C47-9B93-7EBE8A69B3B5}"/>
          </ac:spMkLst>
        </pc:spChg>
        <pc:spChg chg="del">
          <ac:chgData name="Fuchedzhy Valentyna" userId="8ba483c4-aa65-4e5b-8c89-65bed040dfcb" providerId="ADAL" clId="{C6D3350A-85FE-4C96-80B9-91D730B58BAD}" dt="2023-05-24T18:39:21.136" v="10118" actId="478"/>
          <ac:spMkLst>
            <pc:docMk/>
            <pc:sldMk cId="1764264817" sldId="2147377494"/>
            <ac:spMk id="23" creationId="{551BB1C2-5C62-FE76-3FF7-E1AACFD8896B}"/>
          </ac:spMkLst>
        </pc:spChg>
        <pc:spChg chg="mod">
          <ac:chgData name="Fuchedzhy Valentyna" userId="8ba483c4-aa65-4e5b-8c89-65bed040dfcb" providerId="ADAL" clId="{C6D3350A-85FE-4C96-80B9-91D730B58BAD}" dt="2023-05-24T18:39:52.724" v="10122" actId="1076"/>
          <ac:spMkLst>
            <pc:docMk/>
            <pc:sldMk cId="1764264817" sldId="2147377494"/>
            <ac:spMk id="25" creationId="{8F702BA0-01EA-4B3C-B371-0FB9FE700ACD}"/>
          </ac:spMkLst>
        </pc:spChg>
        <pc:picChg chg="add mod">
          <ac:chgData name="Fuchedzhy Valentyna" userId="8ba483c4-aa65-4e5b-8c89-65bed040dfcb" providerId="ADAL" clId="{C6D3350A-85FE-4C96-80B9-91D730B58BAD}" dt="2023-05-24T18:41:54.157" v="10171" actId="1076"/>
          <ac:picMkLst>
            <pc:docMk/>
            <pc:sldMk cId="1764264817" sldId="2147377494"/>
            <ac:picMk id="2" creationId="{BD33ABC4-04D6-1916-F932-C683D9A4C1D0}"/>
          </ac:picMkLst>
        </pc:picChg>
        <pc:picChg chg="del">
          <ac:chgData name="Fuchedzhy Valentyna" userId="8ba483c4-aa65-4e5b-8c89-65bed040dfcb" providerId="ADAL" clId="{C6D3350A-85FE-4C96-80B9-91D730B58BAD}" dt="2023-05-24T18:39:08.885" v="10114" actId="478"/>
          <ac:picMkLst>
            <pc:docMk/>
            <pc:sldMk cId="1764264817" sldId="2147377494"/>
            <ac:picMk id="3" creationId="{7D2BFF6A-D9F8-69BA-0C13-68B8D622D3AB}"/>
          </ac:picMkLst>
        </pc:picChg>
        <pc:picChg chg="add mod">
          <ac:chgData name="Fuchedzhy Valentyna" userId="8ba483c4-aa65-4e5b-8c89-65bed040dfcb" providerId="ADAL" clId="{C6D3350A-85FE-4C96-80B9-91D730B58BAD}" dt="2023-05-24T18:40:09.410" v="10123"/>
          <ac:picMkLst>
            <pc:docMk/>
            <pc:sldMk cId="1764264817" sldId="2147377494"/>
            <ac:picMk id="9" creationId="{EDEC5740-96AC-D2C1-DAF7-00A236B4C17C}"/>
          </ac:picMkLst>
        </pc:picChg>
        <pc:picChg chg="add mod">
          <ac:chgData name="Fuchedzhy Valentyna" userId="8ba483c4-aa65-4e5b-8c89-65bed040dfcb" providerId="ADAL" clId="{C6D3350A-85FE-4C96-80B9-91D730B58BAD}" dt="2023-05-24T18:40:09.410" v="10123"/>
          <ac:picMkLst>
            <pc:docMk/>
            <pc:sldMk cId="1764264817" sldId="2147377494"/>
            <ac:picMk id="14" creationId="{8BD00FB1-EA51-8E50-B6D4-09C7D6081D5F}"/>
          </ac:picMkLst>
        </pc:picChg>
        <pc:picChg chg="add mod">
          <ac:chgData name="Fuchedzhy Valentyna" userId="8ba483c4-aa65-4e5b-8c89-65bed040dfcb" providerId="ADAL" clId="{C6D3350A-85FE-4C96-80B9-91D730B58BAD}" dt="2023-05-24T18:40:09.410" v="10123"/>
          <ac:picMkLst>
            <pc:docMk/>
            <pc:sldMk cId="1764264817" sldId="2147377494"/>
            <ac:picMk id="18" creationId="{8FBF8B77-0F56-F949-4406-29400664BDCD}"/>
          </ac:picMkLst>
        </pc:picChg>
        <pc:picChg chg="del">
          <ac:chgData name="Fuchedzhy Valentyna" userId="8ba483c4-aa65-4e5b-8c89-65bed040dfcb" providerId="ADAL" clId="{C6D3350A-85FE-4C96-80B9-91D730B58BAD}" dt="2023-05-24T18:39:03.472" v="10108" actId="478"/>
          <ac:picMkLst>
            <pc:docMk/>
            <pc:sldMk cId="1764264817" sldId="2147377494"/>
            <ac:picMk id="19" creationId="{B63F455C-793B-D010-DAA9-B50B32A17369}"/>
          </ac:picMkLst>
        </pc:picChg>
      </pc:sldChg>
      <pc:sldChg chg="new">
        <pc:chgData name="Fuchedzhy Valentyna" userId="8ba483c4-aa65-4e5b-8c89-65bed040dfcb" providerId="ADAL" clId="{C6D3350A-85FE-4C96-80B9-91D730B58BAD}" dt="2023-05-25T07:06:20.940" v="10174" actId="680"/>
        <pc:sldMkLst>
          <pc:docMk/>
          <pc:sldMk cId="624561746" sldId="2147377495"/>
        </pc:sldMkLst>
      </pc:sldChg>
      <pc:sldChg chg="addSp delSp modSp new del mod modAnim">
        <pc:chgData name="Fuchedzhy Valentyna" userId="8ba483c4-aa65-4e5b-8c89-65bed040dfcb" providerId="ADAL" clId="{C6D3350A-85FE-4C96-80B9-91D730B58BAD}" dt="2023-05-25T07:09:22.202" v="10181" actId="47"/>
        <pc:sldMkLst>
          <pc:docMk/>
          <pc:sldMk cId="2196557635" sldId="2147377496"/>
        </pc:sldMkLst>
        <pc:spChg chg="del">
          <ac:chgData name="Fuchedzhy Valentyna" userId="8ba483c4-aa65-4e5b-8c89-65bed040dfcb" providerId="ADAL" clId="{C6D3350A-85FE-4C96-80B9-91D730B58BAD}" dt="2023-05-25T07:06:51.723" v="10176"/>
          <ac:spMkLst>
            <pc:docMk/>
            <pc:sldMk cId="2196557635" sldId="2147377496"/>
            <ac:spMk id="2" creationId="{ED4F80A1-F9FB-8ED8-A0DF-1AFFA171B867}"/>
          </ac:spMkLst>
        </pc:spChg>
        <pc:spChg chg="del">
          <ac:chgData name="Fuchedzhy Valentyna" userId="8ba483c4-aa65-4e5b-8c89-65bed040dfcb" providerId="ADAL" clId="{C6D3350A-85FE-4C96-80B9-91D730B58BAD}" dt="2023-05-25T07:07:06.478" v="10180" actId="478"/>
          <ac:spMkLst>
            <pc:docMk/>
            <pc:sldMk cId="2196557635" sldId="2147377496"/>
            <ac:spMk id="3" creationId="{42693070-C06A-87AE-5CD3-3169EF41ABD4}"/>
          </ac:spMkLst>
        </pc:spChg>
        <pc:picChg chg="add mod">
          <ac:chgData name="Fuchedzhy Valentyna" userId="8ba483c4-aa65-4e5b-8c89-65bed040dfcb" providerId="ADAL" clId="{C6D3350A-85FE-4C96-80B9-91D730B58BAD}" dt="2023-05-25T07:07:04.378" v="10179" actId="1076"/>
          <ac:picMkLst>
            <pc:docMk/>
            <pc:sldMk cId="2196557635" sldId="2147377496"/>
            <ac:picMk id="4" creationId="{CC0B1839-8C5E-9832-C9DE-BADA3935796B}"/>
          </ac:picMkLst>
        </pc:picChg>
      </pc:sldChg>
      <pc:sldChg chg="modSp add mod">
        <pc:chgData name="Fuchedzhy Valentyna" userId="8ba483c4-aa65-4e5b-8c89-65bed040dfcb" providerId="ADAL" clId="{C6D3350A-85FE-4C96-80B9-91D730B58BAD}" dt="2023-06-12T07:19:27.783" v="10223" actId="20577"/>
        <pc:sldMkLst>
          <pc:docMk/>
          <pc:sldMk cId="2572796354" sldId="2147377500"/>
        </pc:sldMkLst>
        <pc:spChg chg="mod">
          <ac:chgData name="Fuchedzhy Valentyna" userId="8ba483c4-aa65-4e5b-8c89-65bed040dfcb" providerId="ADAL" clId="{C6D3350A-85FE-4C96-80B9-91D730B58BAD}" dt="2023-06-12T07:19:27.783" v="10223" actId="20577"/>
          <ac:spMkLst>
            <pc:docMk/>
            <pc:sldMk cId="2572796354" sldId="2147377500"/>
            <ac:spMk id="4" creationId="{76A427EF-874C-B1F1-1996-C1B3C4E11278}"/>
          </ac:spMkLst>
        </pc:spChg>
      </pc:sldChg>
      <pc:sldMasterChg chg="addSldLayout delSldLayout">
        <pc:chgData name="Fuchedzhy Valentyna" userId="8ba483c4-aa65-4e5b-8c89-65bed040dfcb" providerId="ADAL" clId="{C6D3350A-85FE-4C96-80B9-91D730B58BAD}" dt="2023-04-14T05:39:08.621" v="2" actId="47"/>
        <pc:sldMasterMkLst>
          <pc:docMk/>
          <pc:sldMasterMk cId="761222766" sldId="2147483684"/>
        </pc:sldMasterMkLst>
        <pc:sldLayoutChg chg="add del">
          <pc:chgData name="Fuchedzhy Valentyna" userId="8ba483c4-aa65-4e5b-8c89-65bed040dfcb" providerId="ADAL" clId="{C6D3350A-85FE-4C96-80B9-91D730B58BAD}" dt="2023-04-14T05:39:08.621" v="2" actId="47"/>
          <pc:sldLayoutMkLst>
            <pc:docMk/>
            <pc:sldMasterMk cId="761222766" sldId="2147483684"/>
            <pc:sldLayoutMk cId="3190454670" sldId="2147484062"/>
          </pc:sldLayoutMkLst>
        </pc:sldLayoutChg>
      </pc:sldMasterChg>
      <pc:sldMasterChg chg="delSldLayout">
        <pc:chgData name="Fuchedzhy Valentyna" userId="8ba483c4-aa65-4e5b-8c89-65bed040dfcb" providerId="ADAL" clId="{C6D3350A-85FE-4C96-80B9-91D730B58BAD}" dt="2023-05-22T17:04:26.533" v="8864" actId="47"/>
        <pc:sldMasterMkLst>
          <pc:docMk/>
          <pc:sldMasterMk cId="1015482735" sldId="2147483975"/>
        </pc:sldMasterMkLst>
        <pc:sldLayoutChg chg="del">
          <pc:chgData name="Fuchedzhy Valentyna" userId="8ba483c4-aa65-4e5b-8c89-65bed040dfcb" providerId="ADAL" clId="{C6D3350A-85FE-4C96-80B9-91D730B58BAD}" dt="2023-05-15T12:09:43.162" v="8215" actId="2696"/>
          <pc:sldLayoutMkLst>
            <pc:docMk/>
            <pc:sldMasterMk cId="1015482735" sldId="2147483975"/>
            <pc:sldLayoutMk cId="2068046718" sldId="2147484070"/>
          </pc:sldLayoutMkLst>
        </pc:sldLayoutChg>
        <pc:sldLayoutChg chg="del">
          <pc:chgData name="Fuchedzhy Valentyna" userId="8ba483c4-aa65-4e5b-8c89-65bed040dfcb" providerId="ADAL" clId="{C6D3350A-85FE-4C96-80B9-91D730B58BAD}" dt="2023-05-22T17:04:26.533" v="8864" actId="47"/>
          <pc:sldLayoutMkLst>
            <pc:docMk/>
            <pc:sldMasterMk cId="1015482735" sldId="2147483975"/>
            <pc:sldLayoutMk cId="1635059258" sldId="2147484071"/>
          </pc:sldLayoutMkLst>
        </pc:sldLayoutChg>
      </pc:sldMasterChg>
      <pc:sldMasterChg chg="delSldLayout">
        <pc:chgData name="Fuchedzhy Valentyna" userId="8ba483c4-aa65-4e5b-8c89-65bed040dfcb" providerId="ADAL" clId="{C6D3350A-85FE-4C96-80B9-91D730B58BAD}" dt="2023-05-15T11:58:02.301" v="8164" actId="47"/>
        <pc:sldMasterMkLst>
          <pc:docMk/>
          <pc:sldMasterMk cId="3347515676" sldId="2147483997"/>
        </pc:sldMasterMkLst>
        <pc:sldLayoutChg chg="del">
          <pc:chgData name="Fuchedzhy Valentyna" userId="8ba483c4-aa65-4e5b-8c89-65bed040dfcb" providerId="ADAL" clId="{C6D3350A-85FE-4C96-80B9-91D730B58BAD}" dt="2023-04-14T11:31:46.964" v="1916" actId="2696"/>
          <pc:sldLayoutMkLst>
            <pc:docMk/>
            <pc:sldMasterMk cId="3347515676" sldId="2147483997"/>
            <pc:sldLayoutMk cId="1883078275" sldId="2147484011"/>
          </pc:sldLayoutMkLst>
        </pc:sldLayoutChg>
        <pc:sldLayoutChg chg="del">
          <pc:chgData name="Fuchedzhy Valentyna" userId="8ba483c4-aa65-4e5b-8c89-65bed040dfcb" providerId="ADAL" clId="{C6D3350A-85FE-4C96-80B9-91D730B58BAD}" dt="2023-05-15T11:58:02.301" v="8164" actId="47"/>
          <pc:sldLayoutMkLst>
            <pc:docMk/>
            <pc:sldMasterMk cId="3347515676" sldId="2147483997"/>
            <pc:sldLayoutMk cId="2786014366" sldId="2147484014"/>
          </pc:sldLayoutMkLst>
        </pc:sldLayoutChg>
        <pc:sldLayoutChg chg="del">
          <pc:chgData name="Fuchedzhy Valentyna" userId="8ba483c4-aa65-4e5b-8c89-65bed040dfcb" providerId="ADAL" clId="{C6D3350A-85FE-4C96-80B9-91D730B58BAD}" dt="2023-04-19T14:20:11.061" v="3962" actId="47"/>
          <pc:sldLayoutMkLst>
            <pc:docMk/>
            <pc:sldMasterMk cId="3347515676" sldId="2147483997"/>
            <pc:sldLayoutMk cId="675621674" sldId="2147484064"/>
          </pc:sldLayoutMkLst>
        </pc:sldLayoutChg>
      </pc:sldMasterChg>
      <pc:sldMasterChg chg="delSldLayout">
        <pc:chgData name="Fuchedzhy Valentyna" userId="8ba483c4-aa65-4e5b-8c89-65bed040dfcb" providerId="ADAL" clId="{C6D3350A-85FE-4C96-80B9-91D730B58BAD}" dt="2023-04-19T14:20:17.215" v="3967" actId="47"/>
        <pc:sldMasterMkLst>
          <pc:docMk/>
          <pc:sldMasterMk cId="962349683" sldId="2147484020"/>
        </pc:sldMasterMkLst>
        <pc:sldLayoutChg chg="del">
          <pc:chgData name="Fuchedzhy Valentyna" userId="8ba483c4-aa65-4e5b-8c89-65bed040dfcb" providerId="ADAL" clId="{C6D3350A-85FE-4C96-80B9-91D730B58BAD}" dt="2023-04-19T14:20:15.587" v="3966" actId="47"/>
          <pc:sldLayoutMkLst>
            <pc:docMk/>
            <pc:sldMasterMk cId="962349683" sldId="2147484020"/>
            <pc:sldLayoutMk cId="3173195893" sldId="2147484065"/>
          </pc:sldLayoutMkLst>
        </pc:sldLayoutChg>
        <pc:sldLayoutChg chg="del">
          <pc:chgData name="Fuchedzhy Valentyna" userId="8ba483c4-aa65-4e5b-8c89-65bed040dfcb" providerId="ADAL" clId="{C6D3350A-85FE-4C96-80B9-91D730B58BAD}" dt="2023-04-19T14:20:17.215" v="3967" actId="47"/>
          <pc:sldLayoutMkLst>
            <pc:docMk/>
            <pc:sldMasterMk cId="962349683" sldId="2147484020"/>
            <pc:sldLayoutMk cId="149523990" sldId="2147484066"/>
          </pc:sldLayoutMkLst>
        </pc:sldLayoutChg>
      </pc:sldMasterChg>
    </pc:docChg>
  </pc:docChgLst>
  <pc:docChgLst>
    <pc:chgData name="Fuchedzhy Valentyna" userId="8ba483c4-aa65-4e5b-8c89-65bed040dfcb" providerId="ADAL" clId="{707D7507-DC1F-457F-9860-71281E69E877}"/>
    <pc:docChg chg="undo custSel addSld delSld modSld modSection">
      <pc:chgData name="Fuchedzhy Valentyna" userId="8ba483c4-aa65-4e5b-8c89-65bed040dfcb" providerId="ADAL" clId="{707D7507-DC1F-457F-9860-71281E69E877}" dt="2023-02-28T13:32:25.464" v="6228" actId="1076"/>
      <pc:docMkLst>
        <pc:docMk/>
      </pc:docMkLst>
      <pc:sldChg chg="addSp delSp modSp mod">
        <pc:chgData name="Fuchedzhy Valentyna" userId="8ba483c4-aa65-4e5b-8c89-65bed040dfcb" providerId="ADAL" clId="{707D7507-DC1F-457F-9860-71281E69E877}" dt="2023-02-28T13:32:25.464" v="6228" actId="1076"/>
        <pc:sldMkLst>
          <pc:docMk/>
          <pc:sldMk cId="3452428955" sldId="487"/>
        </pc:sldMkLst>
        <pc:spChg chg="del">
          <ac:chgData name="Fuchedzhy Valentyna" userId="8ba483c4-aa65-4e5b-8c89-65bed040dfcb" providerId="ADAL" clId="{707D7507-DC1F-457F-9860-71281E69E877}" dt="2023-02-27T09:03:57.534" v="2112" actId="21"/>
          <ac:spMkLst>
            <pc:docMk/>
            <pc:sldMk cId="3452428955" sldId="487"/>
            <ac:spMk id="2" creationId="{95A9DC97-48A7-4AAA-8799-18D57E207D9A}"/>
          </ac:spMkLst>
        </pc:spChg>
        <pc:spChg chg="mod">
          <ac:chgData name="Fuchedzhy Valentyna" userId="8ba483c4-aa65-4e5b-8c89-65bed040dfcb" providerId="ADAL" clId="{707D7507-DC1F-457F-9860-71281E69E877}" dt="2023-02-28T13:32:25.464" v="6228" actId="1076"/>
          <ac:spMkLst>
            <pc:docMk/>
            <pc:sldMk cId="3452428955" sldId="487"/>
            <ac:spMk id="5" creationId="{A4F8D9D9-FEA8-45B8-8C39-C51F09FB181A}"/>
          </ac:spMkLst>
        </pc:spChg>
        <pc:spChg chg="add del mod">
          <ac:chgData name="Fuchedzhy Valentyna" userId="8ba483c4-aa65-4e5b-8c89-65bed040dfcb" providerId="ADAL" clId="{707D7507-DC1F-457F-9860-71281E69E877}" dt="2023-02-26T15:09:52.826" v="11"/>
          <ac:spMkLst>
            <pc:docMk/>
            <pc:sldMk cId="3452428955" sldId="487"/>
            <ac:spMk id="6" creationId="{3A559BB8-F58C-8ACA-DE0B-535FD81E7928}"/>
          </ac:spMkLst>
        </pc:spChg>
        <pc:spChg chg="add del mod">
          <ac:chgData name="Fuchedzhy Valentyna" userId="8ba483c4-aa65-4e5b-8c89-65bed040dfcb" providerId="ADAL" clId="{707D7507-DC1F-457F-9860-71281E69E877}" dt="2023-02-26T15:11:05.762" v="17"/>
          <ac:spMkLst>
            <pc:docMk/>
            <pc:sldMk cId="3452428955" sldId="487"/>
            <ac:spMk id="10" creationId="{97C3A0D7-1583-5884-3E2B-E29A649C4EF8}"/>
          </ac:spMkLst>
        </pc:spChg>
        <pc:picChg chg="add del mod">
          <ac:chgData name="Fuchedzhy Valentyna" userId="8ba483c4-aa65-4e5b-8c89-65bed040dfcb" providerId="ADAL" clId="{707D7507-DC1F-457F-9860-71281E69E877}" dt="2023-02-26T15:10:16.505" v="16" actId="478"/>
          <ac:picMkLst>
            <pc:docMk/>
            <pc:sldMk cId="3452428955" sldId="487"/>
            <ac:picMk id="7" creationId="{8123B0B7-77C9-8139-CA31-1EA19F12F477}"/>
          </ac:picMkLst>
        </pc:picChg>
        <pc:picChg chg="del">
          <ac:chgData name="Fuchedzhy Valentyna" userId="8ba483c4-aa65-4e5b-8c89-65bed040dfcb" providerId="ADAL" clId="{707D7507-DC1F-457F-9860-71281E69E877}" dt="2023-02-26T15:07:43.821" v="0" actId="478"/>
          <ac:picMkLst>
            <pc:docMk/>
            <pc:sldMk cId="3452428955" sldId="487"/>
            <ac:picMk id="9" creationId="{2F9B8F52-2FBD-47A8-9DB8-D9825DEDF86A}"/>
          </ac:picMkLst>
        </pc:picChg>
        <pc:picChg chg="add mod">
          <ac:chgData name="Fuchedzhy Valentyna" userId="8ba483c4-aa65-4e5b-8c89-65bed040dfcb" providerId="ADAL" clId="{707D7507-DC1F-457F-9860-71281E69E877}" dt="2023-02-26T15:11:05.762" v="17"/>
          <ac:picMkLst>
            <pc:docMk/>
            <pc:sldMk cId="3452428955" sldId="487"/>
            <ac:picMk id="11" creationId="{C69DB81A-18AB-41D1-97A8-C121610F7768}"/>
          </ac:picMkLst>
        </pc:picChg>
      </pc:sldChg>
      <pc:sldChg chg="addSp delSp modSp new del mod">
        <pc:chgData name="Fuchedzhy Valentyna" userId="8ba483c4-aa65-4e5b-8c89-65bed040dfcb" providerId="ADAL" clId="{707D7507-DC1F-457F-9860-71281E69E877}" dt="2023-02-26T15:55:11.859" v="408" actId="2696"/>
        <pc:sldMkLst>
          <pc:docMk/>
          <pc:sldMk cId="9954391" sldId="488"/>
        </pc:sldMkLst>
        <pc:spChg chg="mod">
          <ac:chgData name="Fuchedzhy Valentyna" userId="8ba483c4-aa65-4e5b-8c89-65bed040dfcb" providerId="ADAL" clId="{707D7507-DC1F-457F-9860-71281E69E877}" dt="2023-02-26T15:41:17.204" v="138" actId="20577"/>
          <ac:spMkLst>
            <pc:docMk/>
            <pc:sldMk cId="9954391" sldId="488"/>
            <ac:spMk id="2" creationId="{E94E8EEA-5B2E-21D2-C540-F5E8EDD593E3}"/>
          </ac:spMkLst>
        </pc:spChg>
        <pc:spChg chg="add del">
          <ac:chgData name="Fuchedzhy Valentyna" userId="8ba483c4-aa65-4e5b-8c89-65bed040dfcb" providerId="ADAL" clId="{707D7507-DC1F-457F-9860-71281E69E877}" dt="2023-02-26T15:26:07.441" v="83"/>
          <ac:spMkLst>
            <pc:docMk/>
            <pc:sldMk cId="9954391" sldId="488"/>
            <ac:spMk id="3" creationId="{4BF511BE-AE17-32DE-999F-48C97B3EFA59}"/>
          </ac:spMkLst>
        </pc:spChg>
        <pc:graphicFrameChg chg="add mod">
          <ac:chgData name="Fuchedzhy Valentyna" userId="8ba483c4-aa65-4e5b-8c89-65bed040dfcb" providerId="ADAL" clId="{707D7507-DC1F-457F-9860-71281E69E877}" dt="2023-02-26T15:18:51.954" v="28"/>
          <ac:graphicFrameMkLst>
            <pc:docMk/>
            <pc:sldMk cId="9954391" sldId="488"/>
            <ac:graphicFrameMk id="5" creationId="{346C9232-AB42-37BE-E4EC-AD912DFD94DF}"/>
          </ac:graphicFrameMkLst>
        </pc:graphicFrameChg>
        <pc:graphicFrameChg chg="add mod">
          <ac:chgData name="Fuchedzhy Valentyna" userId="8ba483c4-aa65-4e5b-8c89-65bed040dfcb" providerId="ADAL" clId="{707D7507-DC1F-457F-9860-71281E69E877}" dt="2023-02-26T15:29:17.626" v="112"/>
          <ac:graphicFrameMkLst>
            <pc:docMk/>
            <pc:sldMk cId="9954391" sldId="488"/>
            <ac:graphicFrameMk id="6" creationId="{2282B4F5-C6E6-4D63-B798-4723E237A3D4}"/>
          </ac:graphicFrameMkLst>
        </pc:graphicFrameChg>
        <pc:picChg chg="del">
          <ac:chgData name="Fuchedzhy Valentyna" userId="8ba483c4-aa65-4e5b-8c89-65bed040dfcb" providerId="ADAL" clId="{707D7507-DC1F-457F-9860-71281E69E877}" dt="2023-02-26T15:41:46.802" v="139"/>
          <ac:picMkLst>
            <pc:docMk/>
            <pc:sldMk cId="9954391" sldId="488"/>
            <ac:picMk id="7" creationId="{CC55DF4A-B047-C17D-3D01-0E6B66016130}"/>
          </ac:picMkLst>
        </pc:picChg>
      </pc:sldChg>
      <pc:sldChg chg="new del">
        <pc:chgData name="Fuchedzhy Valentyna" userId="8ba483c4-aa65-4e5b-8c89-65bed040dfcb" providerId="ADAL" clId="{707D7507-DC1F-457F-9860-71281E69E877}" dt="2023-02-26T15:42:06.567" v="142" actId="2696"/>
        <pc:sldMkLst>
          <pc:docMk/>
          <pc:sldMk cId="2462280048" sldId="489"/>
        </pc:sldMkLst>
      </pc:sldChg>
      <pc:sldChg chg="addSp delSp modSp add mod">
        <pc:chgData name="Fuchedzhy Valentyna" userId="8ba483c4-aa65-4e5b-8c89-65bed040dfcb" providerId="ADAL" clId="{707D7507-DC1F-457F-9860-71281E69E877}" dt="2023-02-27T06:07:02.560" v="1919" actId="1076"/>
        <pc:sldMkLst>
          <pc:docMk/>
          <pc:sldMk cId="1933757090" sldId="490"/>
        </pc:sldMkLst>
        <pc:spChg chg="mod">
          <ac:chgData name="Fuchedzhy Valentyna" userId="8ba483c4-aa65-4e5b-8c89-65bed040dfcb" providerId="ADAL" clId="{707D7507-DC1F-457F-9860-71281E69E877}" dt="2023-02-26T16:22:30.103" v="1009" actId="2711"/>
          <ac:spMkLst>
            <pc:docMk/>
            <pc:sldMk cId="1933757090" sldId="490"/>
            <ac:spMk id="2" creationId="{E94E8EEA-5B2E-21D2-C540-F5E8EDD593E3}"/>
          </ac:spMkLst>
        </pc:spChg>
        <pc:spChg chg="add del mod">
          <ac:chgData name="Fuchedzhy Valentyna" userId="8ba483c4-aa65-4e5b-8c89-65bed040dfcb" providerId="ADAL" clId="{707D7507-DC1F-457F-9860-71281E69E877}" dt="2023-02-26T15:43:30.579" v="145"/>
          <ac:spMkLst>
            <pc:docMk/>
            <pc:sldMk cId="1933757090" sldId="490"/>
            <ac:spMk id="5" creationId="{45214F06-043B-C234-60E5-213ECEE46F79}"/>
          </ac:spMkLst>
        </pc:spChg>
        <pc:spChg chg="add mod">
          <ac:chgData name="Fuchedzhy Valentyna" userId="8ba483c4-aa65-4e5b-8c89-65bed040dfcb" providerId="ADAL" clId="{707D7507-DC1F-457F-9860-71281E69E877}" dt="2023-02-27T06:07:02.560" v="1919" actId="1076"/>
          <ac:spMkLst>
            <pc:docMk/>
            <pc:sldMk cId="1933757090" sldId="490"/>
            <ac:spMk id="8" creationId="{50E710F8-A3F2-E151-7332-B0DACFDF697F}"/>
          </ac:spMkLst>
        </pc:spChg>
        <pc:graphicFrameChg chg="del">
          <ac:chgData name="Fuchedzhy Valentyna" userId="8ba483c4-aa65-4e5b-8c89-65bed040dfcb" providerId="ADAL" clId="{707D7507-DC1F-457F-9860-71281E69E877}" dt="2023-02-26T15:43:08.454" v="143" actId="21"/>
          <ac:graphicFrameMkLst>
            <pc:docMk/>
            <pc:sldMk cId="1933757090" sldId="490"/>
            <ac:graphicFrameMk id="6" creationId="{2282B4F5-C6E6-4D63-B798-4723E237A3D4}"/>
          </ac:graphicFrameMkLst>
        </pc:graphicFrameChg>
        <pc:graphicFrameChg chg="add mod">
          <ac:chgData name="Fuchedzhy Valentyna" userId="8ba483c4-aa65-4e5b-8c89-65bed040dfcb" providerId="ADAL" clId="{707D7507-DC1F-457F-9860-71281E69E877}" dt="2023-02-26T15:56:48.473" v="412" actId="113"/>
          <ac:graphicFrameMkLst>
            <pc:docMk/>
            <pc:sldMk cId="1933757090" sldId="490"/>
            <ac:graphicFrameMk id="7" creationId="{346C9232-AB42-37BE-E4EC-AD912DFD94DF}"/>
          </ac:graphicFrameMkLst>
        </pc:graphicFrameChg>
        <pc:picChg chg="del">
          <ac:chgData name="Fuchedzhy Valentyna" userId="8ba483c4-aa65-4e5b-8c89-65bed040dfcb" providerId="ADAL" clId="{707D7507-DC1F-457F-9860-71281E69E877}" dt="2023-02-26T15:58:08.634" v="413"/>
          <ac:picMkLst>
            <pc:docMk/>
            <pc:sldMk cId="1933757090" sldId="490"/>
            <ac:picMk id="9" creationId="{F172C56D-00D9-91AD-980A-087310106C3B}"/>
          </ac:picMkLst>
        </pc:picChg>
      </pc:sldChg>
      <pc:sldChg chg="new del">
        <pc:chgData name="Fuchedzhy Valentyna" userId="8ba483c4-aa65-4e5b-8c89-65bed040dfcb" providerId="ADAL" clId="{707D7507-DC1F-457F-9860-71281E69E877}" dt="2023-02-26T15:58:18.680" v="415" actId="680"/>
        <pc:sldMkLst>
          <pc:docMk/>
          <pc:sldMk cId="350436980" sldId="491"/>
        </pc:sldMkLst>
      </pc:sldChg>
      <pc:sldChg chg="addSp delSp modSp add mod">
        <pc:chgData name="Fuchedzhy Valentyna" userId="8ba483c4-aa65-4e5b-8c89-65bed040dfcb" providerId="ADAL" clId="{707D7507-DC1F-457F-9860-71281E69E877}" dt="2023-02-27T06:05:10.375" v="1913" actId="1076"/>
        <pc:sldMkLst>
          <pc:docMk/>
          <pc:sldMk cId="2413270478" sldId="491"/>
        </pc:sldMkLst>
        <pc:spChg chg="mod">
          <ac:chgData name="Fuchedzhy Valentyna" userId="8ba483c4-aa65-4e5b-8c89-65bed040dfcb" providerId="ADAL" clId="{707D7507-DC1F-457F-9860-71281E69E877}" dt="2023-02-26T16:26:45.214" v="1093" actId="20577"/>
          <ac:spMkLst>
            <pc:docMk/>
            <pc:sldMk cId="2413270478" sldId="491"/>
            <ac:spMk id="2" creationId="{E94E8EEA-5B2E-21D2-C540-F5E8EDD593E3}"/>
          </ac:spMkLst>
        </pc:spChg>
        <pc:spChg chg="add del mod">
          <ac:chgData name="Fuchedzhy Valentyna" userId="8ba483c4-aa65-4e5b-8c89-65bed040dfcb" providerId="ADAL" clId="{707D7507-DC1F-457F-9860-71281E69E877}" dt="2023-02-26T16:00:47.170" v="514"/>
          <ac:spMkLst>
            <pc:docMk/>
            <pc:sldMk cId="2413270478" sldId="491"/>
            <ac:spMk id="5" creationId="{57246594-11F4-2ACC-90B6-99F79ECD8A80}"/>
          </ac:spMkLst>
        </pc:spChg>
        <pc:spChg chg="mod">
          <ac:chgData name="Fuchedzhy Valentyna" userId="8ba483c4-aa65-4e5b-8c89-65bed040dfcb" providerId="ADAL" clId="{707D7507-DC1F-457F-9860-71281E69E877}" dt="2023-02-26T16:09:14.108" v="750" actId="207"/>
          <ac:spMkLst>
            <pc:docMk/>
            <pc:sldMk cId="2413270478" sldId="491"/>
            <ac:spMk id="8" creationId="{50E710F8-A3F2-E151-7332-B0DACFDF697F}"/>
          </ac:spMkLst>
        </pc:spChg>
        <pc:spChg chg="add del mod">
          <ac:chgData name="Fuchedzhy Valentyna" userId="8ba483c4-aa65-4e5b-8c89-65bed040dfcb" providerId="ADAL" clId="{707D7507-DC1F-457F-9860-71281E69E877}" dt="2023-02-26T16:02:33.214" v="533" actId="21"/>
          <ac:spMkLst>
            <pc:docMk/>
            <pc:sldMk cId="2413270478" sldId="491"/>
            <ac:spMk id="12" creationId="{90CA3948-548E-D727-AED1-7E6D6AC55F5D}"/>
          </ac:spMkLst>
        </pc:spChg>
        <pc:graphicFrameChg chg="add del mod">
          <ac:chgData name="Fuchedzhy Valentyna" userId="8ba483c4-aa65-4e5b-8c89-65bed040dfcb" providerId="ADAL" clId="{707D7507-DC1F-457F-9860-71281E69E877}" dt="2023-02-26T16:01:46.696" v="526" actId="478"/>
          <ac:graphicFrameMkLst>
            <pc:docMk/>
            <pc:sldMk cId="2413270478" sldId="491"/>
            <ac:graphicFrameMk id="6" creationId="{617992DC-0665-FE94-2E9C-2CCEF7EFB2A6}"/>
          </ac:graphicFrameMkLst>
        </pc:graphicFrameChg>
        <pc:graphicFrameChg chg="del">
          <ac:chgData name="Fuchedzhy Valentyna" userId="8ba483c4-aa65-4e5b-8c89-65bed040dfcb" providerId="ADAL" clId="{707D7507-DC1F-457F-9860-71281E69E877}" dt="2023-02-26T15:58:34.705" v="417" actId="21"/>
          <ac:graphicFrameMkLst>
            <pc:docMk/>
            <pc:sldMk cId="2413270478" sldId="491"/>
            <ac:graphicFrameMk id="7" creationId="{346C9232-AB42-37BE-E4EC-AD912DFD94DF}"/>
          </ac:graphicFrameMkLst>
        </pc:graphicFrameChg>
        <pc:graphicFrameChg chg="add mod">
          <ac:chgData name="Fuchedzhy Valentyna" userId="8ba483c4-aa65-4e5b-8c89-65bed040dfcb" providerId="ADAL" clId="{707D7507-DC1F-457F-9860-71281E69E877}" dt="2023-02-26T16:01:27.584" v="521"/>
          <ac:graphicFrameMkLst>
            <pc:docMk/>
            <pc:sldMk cId="2413270478" sldId="491"/>
            <ac:graphicFrameMk id="9" creationId="{37ACAE27-9137-4A40-AFD5-0A97E2F327D8}"/>
          </ac:graphicFrameMkLst>
        </pc:graphicFrameChg>
        <pc:graphicFrameChg chg="add mod">
          <ac:chgData name="Fuchedzhy Valentyna" userId="8ba483c4-aa65-4e5b-8c89-65bed040dfcb" providerId="ADAL" clId="{707D7507-DC1F-457F-9860-71281E69E877}" dt="2023-02-27T06:05:10.375" v="1913" actId="1076"/>
          <ac:graphicFrameMkLst>
            <pc:docMk/>
            <pc:sldMk cId="2413270478" sldId="491"/>
            <ac:graphicFrameMk id="10" creationId="{37ACAE27-9137-4A40-AFD5-0A97E2F327D8}"/>
          </ac:graphicFrameMkLst>
        </pc:graphicFrameChg>
        <pc:graphicFrameChg chg="add del mod">
          <ac:chgData name="Fuchedzhy Valentyna" userId="8ba483c4-aa65-4e5b-8c89-65bed040dfcb" providerId="ADAL" clId="{707D7507-DC1F-457F-9860-71281E69E877}" dt="2023-02-26T16:03:57.681" v="547"/>
          <ac:graphicFrameMkLst>
            <pc:docMk/>
            <pc:sldMk cId="2413270478" sldId="491"/>
            <ac:graphicFrameMk id="13" creationId="{617992DC-0665-FE94-2E9C-2CCEF7EFB2A6}"/>
          </ac:graphicFrameMkLst>
        </pc:graphicFrameChg>
      </pc:sldChg>
      <pc:sldChg chg="addSp delSp modSp new mod">
        <pc:chgData name="Fuchedzhy Valentyna" userId="8ba483c4-aa65-4e5b-8c89-65bed040dfcb" providerId="ADAL" clId="{707D7507-DC1F-457F-9860-71281E69E877}" dt="2023-02-28T12:09:54.916" v="4535" actId="20577"/>
        <pc:sldMkLst>
          <pc:docMk/>
          <pc:sldMk cId="4032145540" sldId="492"/>
        </pc:sldMkLst>
        <pc:spChg chg="mod">
          <ac:chgData name="Fuchedzhy Valentyna" userId="8ba483c4-aa65-4e5b-8c89-65bed040dfcb" providerId="ADAL" clId="{707D7507-DC1F-457F-9860-71281E69E877}" dt="2023-02-26T16:11:04.301" v="769" actId="20577"/>
          <ac:spMkLst>
            <pc:docMk/>
            <pc:sldMk cId="4032145540" sldId="492"/>
            <ac:spMk id="2" creationId="{B2A90189-912E-B8F1-B77B-CB47EB81CFEC}"/>
          </ac:spMkLst>
        </pc:spChg>
        <pc:spChg chg="del">
          <ac:chgData name="Fuchedzhy Valentyna" userId="8ba483c4-aa65-4e5b-8c89-65bed040dfcb" providerId="ADAL" clId="{707D7507-DC1F-457F-9860-71281E69E877}" dt="2023-02-26T16:11:41.981" v="771"/>
          <ac:spMkLst>
            <pc:docMk/>
            <pc:sldMk cId="4032145540" sldId="492"/>
            <ac:spMk id="3" creationId="{78D63CBC-D37B-3130-8D14-D918163A7821}"/>
          </ac:spMkLst>
        </pc:spChg>
        <pc:spChg chg="add mod">
          <ac:chgData name="Fuchedzhy Valentyna" userId="8ba483c4-aa65-4e5b-8c89-65bed040dfcb" providerId="ADAL" clId="{707D7507-DC1F-457F-9860-71281E69E877}" dt="2023-02-28T12:09:54.916" v="4535" actId="20577"/>
          <ac:spMkLst>
            <pc:docMk/>
            <pc:sldMk cId="4032145540" sldId="492"/>
            <ac:spMk id="8" creationId="{395B0147-1014-6DF2-4DCC-46869D339D8A}"/>
          </ac:spMkLst>
        </pc:spChg>
        <pc:graphicFrameChg chg="add mod">
          <ac:chgData name="Fuchedzhy Valentyna" userId="8ba483c4-aa65-4e5b-8c89-65bed040dfcb" providerId="ADAL" clId="{707D7507-DC1F-457F-9860-71281E69E877}" dt="2023-02-26T17:14:18.696" v="1912"/>
          <ac:graphicFrameMkLst>
            <pc:docMk/>
            <pc:sldMk cId="4032145540" sldId="492"/>
            <ac:graphicFrameMk id="5" creationId="{D0C66443-F645-A507-1168-E36855C0CC0D}"/>
          </ac:graphicFrameMkLst>
        </pc:graphicFrameChg>
        <pc:picChg chg="add mod">
          <ac:chgData name="Fuchedzhy Valentyna" userId="8ba483c4-aa65-4e5b-8c89-65bed040dfcb" providerId="ADAL" clId="{707D7507-DC1F-457F-9860-71281E69E877}" dt="2023-02-26T16:12:48.842" v="779" actId="1076"/>
          <ac:picMkLst>
            <pc:docMk/>
            <pc:sldMk cId="4032145540" sldId="492"/>
            <ac:picMk id="7" creationId="{51D55FA0-1B0A-0F07-31F3-66B65B1F511E}"/>
          </ac:picMkLst>
        </pc:picChg>
      </pc:sldChg>
      <pc:sldChg chg="addSp delSp modSp new mod">
        <pc:chgData name="Fuchedzhy Valentyna" userId="8ba483c4-aa65-4e5b-8c89-65bed040dfcb" providerId="ADAL" clId="{707D7507-DC1F-457F-9860-71281E69E877}" dt="2023-02-28T11:45:59.323" v="3973" actId="255"/>
        <pc:sldMkLst>
          <pc:docMk/>
          <pc:sldMk cId="3644943551" sldId="493"/>
        </pc:sldMkLst>
        <pc:spChg chg="mod">
          <ac:chgData name="Fuchedzhy Valentyna" userId="8ba483c4-aa65-4e5b-8c89-65bed040dfcb" providerId="ADAL" clId="{707D7507-DC1F-457F-9860-71281E69E877}" dt="2023-02-28T10:34:43.174" v="3099" actId="1076"/>
          <ac:spMkLst>
            <pc:docMk/>
            <pc:sldMk cId="3644943551" sldId="493"/>
            <ac:spMk id="2" creationId="{7156437A-EE2F-90C5-D8D0-475116DE5551}"/>
          </ac:spMkLst>
        </pc:spChg>
        <pc:spChg chg="del">
          <ac:chgData name="Fuchedzhy Valentyna" userId="8ba483c4-aa65-4e5b-8c89-65bed040dfcb" providerId="ADAL" clId="{707D7507-DC1F-457F-9860-71281E69E877}" dt="2023-02-26T16:34:35.053" v="1332"/>
          <ac:spMkLst>
            <pc:docMk/>
            <pc:sldMk cId="3644943551" sldId="493"/>
            <ac:spMk id="3" creationId="{4A91ADFF-274C-9499-50C0-A09240ED81DD}"/>
          </ac:spMkLst>
        </pc:spChg>
        <pc:spChg chg="add del mod">
          <ac:chgData name="Fuchedzhy Valentyna" userId="8ba483c4-aa65-4e5b-8c89-65bed040dfcb" providerId="ADAL" clId="{707D7507-DC1F-457F-9860-71281E69E877}" dt="2023-02-28T10:31:05.429" v="3035" actId="478"/>
          <ac:spMkLst>
            <pc:docMk/>
            <pc:sldMk cId="3644943551" sldId="493"/>
            <ac:spMk id="6" creationId="{61FA750D-1117-582C-7D65-D83219322A0B}"/>
          </ac:spMkLst>
        </pc:spChg>
        <pc:spChg chg="add mod">
          <ac:chgData name="Fuchedzhy Valentyna" userId="8ba483c4-aa65-4e5b-8c89-65bed040dfcb" providerId="ADAL" clId="{707D7507-DC1F-457F-9860-71281E69E877}" dt="2023-02-28T11:45:59.323" v="3973" actId="255"/>
          <ac:spMkLst>
            <pc:docMk/>
            <pc:sldMk cId="3644943551" sldId="493"/>
            <ac:spMk id="7" creationId="{FC73D222-7E46-B0A3-8EA0-E6E5DD916FED}"/>
          </ac:spMkLst>
        </pc:spChg>
        <pc:graphicFrameChg chg="add del mod">
          <ac:chgData name="Fuchedzhy Valentyna" userId="8ba483c4-aa65-4e5b-8c89-65bed040dfcb" providerId="ADAL" clId="{707D7507-DC1F-457F-9860-71281E69E877}" dt="2023-02-28T10:30:53.587" v="3032" actId="478"/>
          <ac:graphicFrameMkLst>
            <pc:docMk/>
            <pc:sldMk cId="3644943551" sldId="493"/>
            <ac:graphicFrameMk id="5" creationId="{ED0CA86C-5681-4246-A303-90462760BB8B}"/>
          </ac:graphicFrameMkLst>
        </pc:graphicFrameChg>
        <pc:graphicFrameChg chg="add mod modGraphic">
          <ac:chgData name="Fuchedzhy Valentyna" userId="8ba483c4-aa65-4e5b-8c89-65bed040dfcb" providerId="ADAL" clId="{707D7507-DC1F-457F-9860-71281E69E877}" dt="2023-02-28T10:34:37.275" v="3098" actId="1076"/>
          <ac:graphicFrameMkLst>
            <pc:docMk/>
            <pc:sldMk cId="3644943551" sldId="493"/>
            <ac:graphicFrameMk id="8" creationId="{3645DA53-37F6-9A17-4812-179FA7023F74}"/>
          </ac:graphicFrameMkLst>
        </pc:graphicFrameChg>
        <pc:picChg chg="add del mod">
          <ac:chgData name="Fuchedzhy Valentyna" userId="8ba483c4-aa65-4e5b-8c89-65bed040dfcb" providerId="ADAL" clId="{707D7507-DC1F-457F-9860-71281E69E877}" dt="2023-02-26T16:36:46.397" v="1360" actId="478"/>
          <ac:picMkLst>
            <pc:docMk/>
            <pc:sldMk cId="3644943551" sldId="493"/>
            <ac:picMk id="6" creationId="{40E34C90-8C8C-10C5-5E79-8AC7F5185FE4}"/>
          </ac:picMkLst>
        </pc:picChg>
      </pc:sldChg>
      <pc:sldChg chg="addSp delSp modSp add mod">
        <pc:chgData name="Fuchedzhy Valentyna" userId="8ba483c4-aa65-4e5b-8c89-65bed040dfcb" providerId="ADAL" clId="{707D7507-DC1F-457F-9860-71281E69E877}" dt="2023-02-26T16:41:01.105" v="1524" actId="207"/>
        <pc:sldMkLst>
          <pc:docMk/>
          <pc:sldMk cId="3479729101" sldId="494"/>
        </pc:sldMkLst>
        <pc:spChg chg="mod">
          <ac:chgData name="Fuchedzhy Valentyna" userId="8ba483c4-aa65-4e5b-8c89-65bed040dfcb" providerId="ADAL" clId="{707D7507-DC1F-457F-9860-71281E69E877}" dt="2023-02-26T16:23:53.352" v="1029" actId="207"/>
          <ac:spMkLst>
            <pc:docMk/>
            <pc:sldMk cId="3479729101" sldId="494"/>
            <ac:spMk id="2" creationId="{B2A90189-912E-B8F1-B77B-CB47EB81CFEC}"/>
          </ac:spMkLst>
        </pc:spChg>
        <pc:spChg chg="add del mod">
          <ac:chgData name="Fuchedzhy Valentyna" userId="8ba483c4-aa65-4e5b-8c89-65bed040dfcb" providerId="ADAL" clId="{707D7507-DC1F-457F-9860-71281E69E877}" dt="2023-02-26T16:21:19.318" v="1003" actId="478"/>
          <ac:spMkLst>
            <pc:docMk/>
            <pc:sldMk cId="3479729101" sldId="494"/>
            <ac:spMk id="6" creationId="{ABDD1E21-D452-B8E1-AB9B-B60C7E341D4D}"/>
          </ac:spMkLst>
        </pc:spChg>
        <pc:spChg chg="mod">
          <ac:chgData name="Fuchedzhy Valentyna" userId="8ba483c4-aa65-4e5b-8c89-65bed040dfcb" providerId="ADAL" clId="{707D7507-DC1F-457F-9860-71281E69E877}" dt="2023-02-26T16:41:01.105" v="1524" actId="207"/>
          <ac:spMkLst>
            <pc:docMk/>
            <pc:sldMk cId="3479729101" sldId="494"/>
            <ac:spMk id="8" creationId="{395B0147-1014-6DF2-4DCC-46869D339D8A}"/>
          </ac:spMkLst>
        </pc:spChg>
        <pc:graphicFrameChg chg="del">
          <ac:chgData name="Fuchedzhy Valentyna" userId="8ba483c4-aa65-4e5b-8c89-65bed040dfcb" providerId="ADAL" clId="{707D7507-DC1F-457F-9860-71281E69E877}" dt="2023-02-26T16:20:32.320" v="997" actId="21"/>
          <ac:graphicFrameMkLst>
            <pc:docMk/>
            <pc:sldMk cId="3479729101" sldId="494"/>
            <ac:graphicFrameMk id="5" creationId="{D0C66443-F645-A507-1168-E36855C0CC0D}"/>
          </ac:graphicFrameMkLst>
        </pc:graphicFrameChg>
        <pc:graphicFrameChg chg="add mod">
          <ac:chgData name="Fuchedzhy Valentyna" userId="8ba483c4-aa65-4e5b-8c89-65bed040dfcb" providerId="ADAL" clId="{707D7507-DC1F-457F-9860-71281E69E877}" dt="2023-02-26T16:20:58.498" v="1000"/>
          <ac:graphicFrameMkLst>
            <pc:docMk/>
            <pc:sldMk cId="3479729101" sldId="494"/>
            <ac:graphicFrameMk id="9" creationId="{747B4D06-AA48-B3A4-2681-05BA845E90CF}"/>
          </ac:graphicFrameMkLst>
        </pc:graphicFrameChg>
        <pc:graphicFrameChg chg="add mod">
          <ac:chgData name="Fuchedzhy Valentyna" userId="8ba483c4-aa65-4e5b-8c89-65bed040dfcb" providerId="ADAL" clId="{707D7507-DC1F-457F-9860-71281E69E877}" dt="2023-02-26T16:29:48.532" v="1236" actId="14100"/>
          <ac:graphicFrameMkLst>
            <pc:docMk/>
            <pc:sldMk cId="3479729101" sldId="494"/>
            <ac:graphicFrameMk id="10" creationId="{747B4D06-AA48-B3A4-2681-05BA845E90CF}"/>
          </ac:graphicFrameMkLst>
        </pc:graphicFrameChg>
        <pc:picChg chg="del">
          <ac:chgData name="Fuchedzhy Valentyna" userId="8ba483c4-aa65-4e5b-8c89-65bed040dfcb" providerId="ADAL" clId="{707D7507-DC1F-457F-9860-71281E69E877}" dt="2023-02-26T16:28:51.732" v="1231" actId="478"/>
          <ac:picMkLst>
            <pc:docMk/>
            <pc:sldMk cId="3479729101" sldId="494"/>
            <ac:picMk id="7" creationId="{51D55FA0-1B0A-0F07-31F3-66B65B1F511E}"/>
          </ac:picMkLst>
        </pc:picChg>
        <pc:picChg chg="add mod">
          <ac:chgData name="Fuchedzhy Valentyna" userId="8ba483c4-aa65-4e5b-8c89-65bed040dfcb" providerId="ADAL" clId="{707D7507-DC1F-457F-9860-71281E69E877}" dt="2023-02-26T16:31:45.449" v="1253" actId="1076"/>
          <ac:picMkLst>
            <pc:docMk/>
            <pc:sldMk cId="3479729101" sldId="494"/>
            <ac:picMk id="11" creationId="{6FACA5B5-20E2-C020-6459-7D3D574894E2}"/>
          </ac:picMkLst>
        </pc:picChg>
        <pc:picChg chg="add mod modCrop">
          <ac:chgData name="Fuchedzhy Valentyna" userId="8ba483c4-aa65-4e5b-8c89-65bed040dfcb" providerId="ADAL" clId="{707D7507-DC1F-457F-9860-71281E69E877}" dt="2023-02-26T16:31:34.173" v="1252" actId="732"/>
          <ac:picMkLst>
            <pc:docMk/>
            <pc:sldMk cId="3479729101" sldId="494"/>
            <ac:picMk id="13" creationId="{5BA1F9E9-3817-C5FB-BE0A-255077344566}"/>
          </ac:picMkLst>
        </pc:picChg>
      </pc:sldChg>
      <pc:sldChg chg="addSp delSp modSp add mod">
        <pc:chgData name="Fuchedzhy Valentyna" userId="8ba483c4-aa65-4e5b-8c89-65bed040dfcb" providerId="ADAL" clId="{707D7507-DC1F-457F-9860-71281E69E877}" dt="2023-02-28T12:18:18.472" v="4738" actId="255"/>
        <pc:sldMkLst>
          <pc:docMk/>
          <pc:sldMk cId="3898805900" sldId="495"/>
        </pc:sldMkLst>
        <pc:spChg chg="mod">
          <ac:chgData name="Fuchedzhy Valentyna" userId="8ba483c4-aa65-4e5b-8c89-65bed040dfcb" providerId="ADAL" clId="{707D7507-DC1F-457F-9860-71281E69E877}" dt="2023-02-28T11:17:18.192" v="3404" actId="1076"/>
          <ac:spMkLst>
            <pc:docMk/>
            <pc:sldMk cId="3898805900" sldId="495"/>
            <ac:spMk id="2" creationId="{7156437A-EE2F-90C5-D8D0-475116DE5551}"/>
          </ac:spMkLst>
        </pc:spChg>
        <pc:spChg chg="add del mod">
          <ac:chgData name="Fuchedzhy Valentyna" userId="8ba483c4-aa65-4e5b-8c89-65bed040dfcb" providerId="ADAL" clId="{707D7507-DC1F-457F-9860-71281E69E877}" dt="2023-02-28T06:49:34.412" v="2115" actId="478"/>
          <ac:spMkLst>
            <pc:docMk/>
            <pc:sldMk cId="3898805900" sldId="495"/>
            <ac:spMk id="5" creationId="{77FFC6C8-CE30-CB62-12C3-9DCA8C34CF8B}"/>
          </ac:spMkLst>
        </pc:spChg>
        <pc:spChg chg="add del mod">
          <ac:chgData name="Fuchedzhy Valentyna" userId="8ba483c4-aa65-4e5b-8c89-65bed040dfcb" providerId="ADAL" clId="{707D7507-DC1F-457F-9860-71281E69E877}" dt="2023-02-26T17:11:11.798" v="1786"/>
          <ac:spMkLst>
            <pc:docMk/>
            <pc:sldMk cId="3898805900" sldId="495"/>
            <ac:spMk id="6" creationId="{7B12280B-9DB3-2081-303A-E87B014CEDF8}"/>
          </ac:spMkLst>
        </pc:spChg>
        <pc:spChg chg="mod">
          <ac:chgData name="Fuchedzhy Valentyna" userId="8ba483c4-aa65-4e5b-8c89-65bed040dfcb" providerId="ADAL" clId="{707D7507-DC1F-457F-9860-71281E69E877}" dt="2023-02-28T12:18:18.472" v="4738" actId="255"/>
          <ac:spMkLst>
            <pc:docMk/>
            <pc:sldMk cId="3898805900" sldId="495"/>
            <ac:spMk id="7" creationId="{FC73D222-7E46-B0A3-8EA0-E6E5DD916FED}"/>
          </ac:spMkLst>
        </pc:spChg>
        <pc:graphicFrameChg chg="del">
          <ac:chgData name="Fuchedzhy Valentyna" userId="8ba483c4-aa65-4e5b-8c89-65bed040dfcb" providerId="ADAL" clId="{707D7507-DC1F-457F-9860-71281E69E877}" dt="2023-02-26T17:05:30.110" v="1751" actId="478"/>
          <ac:graphicFrameMkLst>
            <pc:docMk/>
            <pc:sldMk cId="3898805900" sldId="495"/>
            <ac:graphicFrameMk id="5" creationId="{ED0CA86C-5681-4246-A303-90462760BB8B}"/>
          </ac:graphicFrameMkLst>
        </pc:graphicFrameChg>
        <pc:graphicFrameChg chg="add del mod">
          <ac:chgData name="Fuchedzhy Valentyna" userId="8ba483c4-aa65-4e5b-8c89-65bed040dfcb" providerId="ADAL" clId="{707D7507-DC1F-457F-9860-71281E69E877}" dt="2023-02-28T06:49:41.975" v="2117"/>
          <ac:graphicFrameMkLst>
            <pc:docMk/>
            <pc:sldMk cId="3898805900" sldId="495"/>
            <ac:graphicFrameMk id="6" creationId="{195EDAC6-1661-A397-F242-391CD08F2B7A}"/>
          </ac:graphicFrameMkLst>
        </pc:graphicFrameChg>
        <pc:graphicFrameChg chg="add del mod">
          <ac:chgData name="Fuchedzhy Valentyna" userId="8ba483c4-aa65-4e5b-8c89-65bed040dfcb" providerId="ADAL" clId="{707D7507-DC1F-457F-9860-71281E69E877}" dt="2023-02-28T12:17:37.322" v="4730" actId="478"/>
          <ac:graphicFrameMkLst>
            <pc:docMk/>
            <pc:sldMk cId="3898805900" sldId="495"/>
            <ac:graphicFrameMk id="8" creationId="{0A590C79-2DCC-6660-C1C4-374DD05F085B}"/>
          </ac:graphicFrameMkLst>
        </pc:graphicFrameChg>
        <pc:graphicFrameChg chg="del modGraphic">
          <ac:chgData name="Fuchedzhy Valentyna" userId="8ba483c4-aa65-4e5b-8c89-65bed040dfcb" providerId="ADAL" clId="{707D7507-DC1F-457F-9860-71281E69E877}" dt="2023-02-26T17:05:27.206" v="1750" actId="478"/>
          <ac:graphicFrameMkLst>
            <pc:docMk/>
            <pc:sldMk cId="3898805900" sldId="495"/>
            <ac:graphicFrameMk id="8" creationId="{3645DA53-37F6-9A17-4812-179FA7023F74}"/>
          </ac:graphicFrameMkLst>
        </pc:graphicFrameChg>
        <pc:graphicFrameChg chg="add mod">
          <ac:chgData name="Fuchedzhy Valentyna" userId="8ba483c4-aa65-4e5b-8c89-65bed040dfcb" providerId="ADAL" clId="{707D7507-DC1F-457F-9860-71281E69E877}" dt="2023-02-28T12:18:01.500" v="4735" actId="14100"/>
          <ac:graphicFrameMkLst>
            <pc:docMk/>
            <pc:sldMk cId="3898805900" sldId="495"/>
            <ac:graphicFrameMk id="9" creationId="{9F4681C5-302F-A623-2177-265316999DD3}"/>
          </ac:graphicFrameMkLst>
        </pc:graphicFrameChg>
        <pc:graphicFrameChg chg="add del mod">
          <ac:chgData name="Fuchedzhy Valentyna" userId="8ba483c4-aa65-4e5b-8c89-65bed040dfcb" providerId="ADAL" clId="{707D7507-DC1F-457F-9860-71281E69E877}" dt="2023-02-26T17:11:03.467" v="1785"/>
          <ac:graphicFrameMkLst>
            <pc:docMk/>
            <pc:sldMk cId="3898805900" sldId="495"/>
            <ac:graphicFrameMk id="9" creationId="{A76543F3-0710-F107-40DB-1D42B605B2BD}"/>
          </ac:graphicFrameMkLst>
        </pc:graphicFrameChg>
        <pc:graphicFrameChg chg="add del mod modGraphic">
          <ac:chgData name="Fuchedzhy Valentyna" userId="8ba483c4-aa65-4e5b-8c89-65bed040dfcb" providerId="ADAL" clId="{707D7507-DC1F-457F-9860-71281E69E877}" dt="2023-02-28T06:49:31.261" v="2114" actId="478"/>
          <ac:graphicFrameMkLst>
            <pc:docMk/>
            <pc:sldMk cId="3898805900" sldId="495"/>
            <ac:graphicFrameMk id="10" creationId="{C0F0EC87-28AC-EF11-3838-920F8EF0D16E}"/>
          </ac:graphicFrameMkLst>
        </pc:graphicFrameChg>
      </pc:sldChg>
      <pc:sldChg chg="addSp delSp modSp new mod">
        <pc:chgData name="Fuchedzhy Valentyna" userId="8ba483c4-aa65-4e5b-8c89-65bed040dfcb" providerId="ADAL" clId="{707D7507-DC1F-457F-9860-71281E69E877}" dt="2023-02-28T11:33:37.219" v="3755" actId="14100"/>
        <pc:sldMkLst>
          <pc:docMk/>
          <pc:sldMk cId="376968174" sldId="496"/>
        </pc:sldMkLst>
        <pc:spChg chg="mod">
          <ac:chgData name="Fuchedzhy Valentyna" userId="8ba483c4-aa65-4e5b-8c89-65bed040dfcb" providerId="ADAL" clId="{707D7507-DC1F-457F-9860-71281E69E877}" dt="2023-02-27T08:28:31.165" v="1982" actId="20577"/>
          <ac:spMkLst>
            <pc:docMk/>
            <pc:sldMk cId="376968174" sldId="496"/>
            <ac:spMk id="2" creationId="{E6C7C2A2-C333-EA05-B904-11F52FB95CCD}"/>
          </ac:spMkLst>
        </pc:spChg>
        <pc:spChg chg="add del">
          <ac:chgData name="Fuchedzhy Valentyna" userId="8ba483c4-aa65-4e5b-8c89-65bed040dfcb" providerId="ADAL" clId="{707D7507-DC1F-457F-9860-71281E69E877}" dt="2023-02-27T08:05:19.462" v="1923"/>
          <ac:spMkLst>
            <pc:docMk/>
            <pc:sldMk cId="376968174" sldId="496"/>
            <ac:spMk id="3" creationId="{1EA826DF-6B3A-633E-01B6-989A0D914EF3}"/>
          </ac:spMkLst>
        </pc:spChg>
        <pc:spChg chg="add mod">
          <ac:chgData name="Fuchedzhy Valentyna" userId="8ba483c4-aa65-4e5b-8c89-65bed040dfcb" providerId="ADAL" clId="{707D7507-DC1F-457F-9860-71281E69E877}" dt="2023-02-28T11:32:28.168" v="3743" actId="1076"/>
          <ac:spMkLst>
            <pc:docMk/>
            <pc:sldMk cId="376968174" sldId="496"/>
            <ac:spMk id="5" creationId="{D2819780-C468-F8C2-C5C3-51156C3F4119}"/>
          </ac:spMkLst>
        </pc:spChg>
        <pc:spChg chg="add mod">
          <ac:chgData name="Fuchedzhy Valentyna" userId="8ba483c4-aa65-4e5b-8c89-65bed040dfcb" providerId="ADAL" clId="{707D7507-DC1F-457F-9860-71281E69E877}" dt="2023-02-28T11:33:37.219" v="3755" actId="14100"/>
          <ac:spMkLst>
            <pc:docMk/>
            <pc:sldMk cId="376968174" sldId="496"/>
            <ac:spMk id="6" creationId="{F231FE2C-CF7C-2CC5-76F6-81445CFF1264}"/>
          </ac:spMkLst>
        </pc:spChg>
        <pc:spChg chg="add del mod">
          <ac:chgData name="Fuchedzhy Valentyna" userId="8ba483c4-aa65-4e5b-8c89-65bed040dfcb" providerId="ADAL" clId="{707D7507-DC1F-457F-9860-71281E69E877}" dt="2023-02-27T08:25:36.346" v="1935" actId="478"/>
          <ac:spMkLst>
            <pc:docMk/>
            <pc:sldMk cId="376968174" sldId="496"/>
            <ac:spMk id="8" creationId="{9C84BE9A-78A8-1C8F-5D71-F46745DAC60F}"/>
          </ac:spMkLst>
        </pc:spChg>
        <pc:graphicFrameChg chg="add mod">
          <ac:chgData name="Fuchedzhy Valentyna" userId="8ba483c4-aa65-4e5b-8c89-65bed040dfcb" providerId="ADAL" clId="{707D7507-DC1F-457F-9860-71281E69E877}" dt="2023-02-28T11:31:59.441" v="3735" actId="1076"/>
          <ac:graphicFrameMkLst>
            <pc:docMk/>
            <pc:sldMk cId="376968174" sldId="496"/>
            <ac:graphicFrameMk id="3" creationId="{E807F041-8698-06D9-D72A-D091D5B06FA6}"/>
          </ac:graphicFrameMkLst>
        </pc:graphicFrameChg>
        <pc:graphicFrameChg chg="add del mod">
          <ac:chgData name="Fuchedzhy Valentyna" userId="8ba483c4-aa65-4e5b-8c89-65bed040dfcb" providerId="ADAL" clId="{707D7507-DC1F-457F-9860-71281E69E877}" dt="2023-02-27T08:04:45.635" v="1922"/>
          <ac:graphicFrameMkLst>
            <pc:docMk/>
            <pc:sldMk cId="376968174" sldId="496"/>
            <ac:graphicFrameMk id="5" creationId="{C4FC7126-4934-CC1F-5570-EB9F323856F6}"/>
          </ac:graphicFrameMkLst>
        </pc:graphicFrameChg>
        <pc:graphicFrameChg chg="add del mod">
          <ac:chgData name="Fuchedzhy Valentyna" userId="8ba483c4-aa65-4e5b-8c89-65bed040dfcb" providerId="ADAL" clId="{707D7507-DC1F-457F-9860-71281E69E877}" dt="2023-02-27T08:23:01.419" v="1928"/>
          <ac:graphicFrameMkLst>
            <pc:docMk/>
            <pc:sldMk cId="376968174" sldId="496"/>
            <ac:graphicFrameMk id="9" creationId="{E5BE0CE1-FF84-CC7E-2F2E-D8624FDDEDA0}"/>
          </ac:graphicFrameMkLst>
        </pc:graphicFrameChg>
        <pc:graphicFrameChg chg="add del mod">
          <ac:chgData name="Fuchedzhy Valentyna" userId="8ba483c4-aa65-4e5b-8c89-65bed040dfcb" providerId="ADAL" clId="{707D7507-DC1F-457F-9860-71281E69E877}" dt="2023-02-27T08:23:19.839" v="1931" actId="478"/>
          <ac:graphicFrameMkLst>
            <pc:docMk/>
            <pc:sldMk cId="376968174" sldId="496"/>
            <ac:graphicFrameMk id="10" creationId="{F4324F2F-FB7F-00F7-3079-FE6430391AFA}"/>
          </ac:graphicFrameMkLst>
        </pc:graphicFrameChg>
        <pc:graphicFrameChg chg="add del mod">
          <ac:chgData name="Fuchedzhy Valentyna" userId="8ba483c4-aa65-4e5b-8c89-65bed040dfcb" providerId="ADAL" clId="{707D7507-DC1F-457F-9860-71281E69E877}" dt="2023-02-27T08:25:29.475" v="1933"/>
          <ac:graphicFrameMkLst>
            <pc:docMk/>
            <pc:sldMk cId="376968174" sldId="496"/>
            <ac:graphicFrameMk id="11" creationId="{A0F7A10E-C348-8262-5B83-11D371181504}"/>
          </ac:graphicFrameMkLst>
        </pc:graphicFrameChg>
        <pc:graphicFrameChg chg="add del mod">
          <ac:chgData name="Fuchedzhy Valentyna" userId="8ba483c4-aa65-4e5b-8c89-65bed040dfcb" providerId="ADAL" clId="{707D7507-DC1F-457F-9860-71281E69E877}" dt="2023-02-27T08:34:09.373" v="1999" actId="478"/>
          <ac:graphicFrameMkLst>
            <pc:docMk/>
            <pc:sldMk cId="376968174" sldId="496"/>
            <ac:graphicFrameMk id="12" creationId="{AD0109F0-928E-BD78-6A2D-23B794946FDB}"/>
          </ac:graphicFrameMkLst>
        </pc:graphicFrameChg>
        <pc:graphicFrameChg chg="add mod">
          <ac:chgData name="Fuchedzhy Valentyna" userId="8ba483c4-aa65-4e5b-8c89-65bed040dfcb" providerId="ADAL" clId="{707D7507-DC1F-457F-9860-71281E69E877}" dt="2023-02-28T11:33:21.265" v="3753"/>
          <ac:graphicFrameMkLst>
            <pc:docMk/>
            <pc:sldMk cId="376968174" sldId="496"/>
            <ac:graphicFrameMk id="13" creationId="{6ECB0BF8-4DAF-8CEF-389B-8C0B11BE939B}"/>
          </ac:graphicFrameMkLst>
        </pc:graphicFrameChg>
        <pc:graphicFrameChg chg="add del mod">
          <ac:chgData name="Fuchedzhy Valentyna" userId="8ba483c4-aa65-4e5b-8c89-65bed040dfcb" providerId="ADAL" clId="{707D7507-DC1F-457F-9860-71281E69E877}" dt="2023-02-28T09:53:51.258" v="2856" actId="478"/>
          <ac:graphicFrameMkLst>
            <pc:docMk/>
            <pc:sldMk cId="376968174" sldId="496"/>
            <ac:graphicFrameMk id="18" creationId="{4318AC6E-DFDF-FA46-FDCF-6251C8B59A45}"/>
          </ac:graphicFrameMkLst>
        </pc:graphicFrameChg>
        <pc:picChg chg="add del mod">
          <ac:chgData name="Fuchedzhy Valentyna" userId="8ba483c4-aa65-4e5b-8c89-65bed040dfcb" providerId="ADAL" clId="{707D7507-DC1F-457F-9860-71281E69E877}" dt="2023-02-27T08:22:55.638" v="1926" actId="478"/>
          <ac:picMkLst>
            <pc:docMk/>
            <pc:sldMk cId="376968174" sldId="496"/>
            <ac:picMk id="6" creationId="{E600A16D-286B-ACDF-B438-6CE5DE587C59}"/>
          </ac:picMkLst>
        </pc:picChg>
        <pc:picChg chg="add mod">
          <ac:chgData name="Fuchedzhy Valentyna" userId="8ba483c4-aa65-4e5b-8c89-65bed040dfcb" providerId="ADAL" clId="{707D7507-DC1F-457F-9860-71281E69E877}" dt="2023-02-28T11:32:14.528" v="3740" actId="1076"/>
          <ac:picMkLst>
            <pc:docMk/>
            <pc:sldMk cId="376968174" sldId="496"/>
            <ac:picMk id="15" creationId="{34B90806-40AE-A72B-2937-835167FE7257}"/>
          </ac:picMkLst>
        </pc:picChg>
        <pc:picChg chg="add mod">
          <ac:chgData name="Fuchedzhy Valentyna" userId="8ba483c4-aa65-4e5b-8c89-65bed040dfcb" providerId="ADAL" clId="{707D7507-DC1F-457F-9860-71281E69E877}" dt="2023-02-28T11:32:22.800" v="3742" actId="1076"/>
          <ac:picMkLst>
            <pc:docMk/>
            <pc:sldMk cId="376968174" sldId="496"/>
            <ac:picMk id="17" creationId="{BA87634F-887A-2A3C-AC5B-BEBBA2E1231F}"/>
          </ac:picMkLst>
        </pc:picChg>
      </pc:sldChg>
      <pc:sldChg chg="addSp delSp modSp new mod">
        <pc:chgData name="Fuchedzhy Valentyna" userId="8ba483c4-aa65-4e5b-8c89-65bed040dfcb" providerId="ADAL" clId="{707D7507-DC1F-457F-9860-71281E69E877}" dt="2023-02-28T06:50:16.507" v="2123" actId="122"/>
        <pc:sldMkLst>
          <pc:docMk/>
          <pc:sldMk cId="2360086602" sldId="497"/>
        </pc:sldMkLst>
        <pc:spChg chg="mod">
          <ac:chgData name="Fuchedzhy Valentyna" userId="8ba483c4-aa65-4e5b-8c89-65bed040dfcb" providerId="ADAL" clId="{707D7507-DC1F-457F-9860-71281E69E877}" dt="2023-02-28T06:50:16.507" v="2123" actId="122"/>
          <ac:spMkLst>
            <pc:docMk/>
            <pc:sldMk cId="2360086602" sldId="497"/>
            <ac:spMk id="2" creationId="{FFAB4093-C222-B834-D46A-87FDC7ABD1D9}"/>
          </ac:spMkLst>
        </pc:spChg>
        <pc:spChg chg="del">
          <ac:chgData name="Fuchedzhy Valentyna" userId="8ba483c4-aa65-4e5b-8c89-65bed040dfcb" providerId="ADAL" clId="{707D7507-DC1F-457F-9860-71281E69E877}" dt="2023-02-27T08:36:08.292" v="2008" actId="478"/>
          <ac:spMkLst>
            <pc:docMk/>
            <pc:sldMk cId="2360086602" sldId="497"/>
            <ac:spMk id="3" creationId="{7E6E06B0-A8F6-91F5-3F34-54FA0995CE37}"/>
          </ac:spMkLst>
        </pc:spChg>
        <pc:graphicFrameChg chg="add del mod">
          <ac:chgData name="Fuchedzhy Valentyna" userId="8ba483c4-aa65-4e5b-8c89-65bed040dfcb" providerId="ADAL" clId="{707D7507-DC1F-457F-9860-71281E69E877}" dt="2023-02-27T09:03:19.792" v="2107" actId="478"/>
          <ac:graphicFrameMkLst>
            <pc:docMk/>
            <pc:sldMk cId="2360086602" sldId="497"/>
            <ac:graphicFrameMk id="5" creationId="{2F23FB1A-1ED4-4044-360E-C409084BB091}"/>
          </ac:graphicFrameMkLst>
        </pc:graphicFrameChg>
        <pc:graphicFrameChg chg="add mod">
          <ac:chgData name="Fuchedzhy Valentyna" userId="8ba483c4-aa65-4e5b-8c89-65bed040dfcb" providerId="ADAL" clId="{707D7507-DC1F-457F-9860-71281E69E877}" dt="2023-02-27T09:03:33.091" v="2111" actId="1076"/>
          <ac:graphicFrameMkLst>
            <pc:docMk/>
            <pc:sldMk cId="2360086602" sldId="497"/>
            <ac:graphicFrameMk id="6" creationId="{1C0448A4-2106-7EF0-D2B6-255547520385}"/>
          </ac:graphicFrameMkLst>
        </pc:graphicFrameChg>
      </pc:sldChg>
      <pc:sldChg chg="delSp modSp add del mod">
        <pc:chgData name="Fuchedzhy Valentyna" userId="8ba483c4-aa65-4e5b-8c89-65bed040dfcb" providerId="ADAL" clId="{707D7507-DC1F-457F-9860-71281E69E877}" dt="2023-02-28T06:51:45.464" v="2145" actId="2696"/>
        <pc:sldMkLst>
          <pc:docMk/>
          <pc:sldMk cId="299722610" sldId="498"/>
        </pc:sldMkLst>
        <pc:spChg chg="mod">
          <ac:chgData name="Fuchedzhy Valentyna" userId="8ba483c4-aa65-4e5b-8c89-65bed040dfcb" providerId="ADAL" clId="{707D7507-DC1F-457F-9860-71281E69E877}" dt="2023-02-28T06:51:30.423" v="2143" actId="20577"/>
          <ac:spMkLst>
            <pc:docMk/>
            <pc:sldMk cId="299722610" sldId="498"/>
            <ac:spMk id="2" creationId="{FFAB4093-C222-B834-D46A-87FDC7ABD1D9}"/>
          </ac:spMkLst>
        </pc:spChg>
        <pc:graphicFrameChg chg="del">
          <ac:chgData name="Fuchedzhy Valentyna" userId="8ba483c4-aa65-4e5b-8c89-65bed040dfcb" providerId="ADAL" clId="{707D7507-DC1F-457F-9860-71281E69E877}" dt="2023-02-28T06:51:15.888" v="2125" actId="478"/>
          <ac:graphicFrameMkLst>
            <pc:docMk/>
            <pc:sldMk cId="299722610" sldId="498"/>
            <ac:graphicFrameMk id="6" creationId="{1C0448A4-2106-7EF0-D2B6-255547520385}"/>
          </ac:graphicFrameMkLst>
        </pc:graphicFrameChg>
      </pc:sldChg>
      <pc:sldChg chg="addSp delSp modSp new mod">
        <pc:chgData name="Fuchedzhy Valentyna" userId="8ba483c4-aa65-4e5b-8c89-65bed040dfcb" providerId="ADAL" clId="{707D7507-DC1F-457F-9860-71281E69E877}" dt="2023-02-28T13:30:03.207" v="6215" actId="20577"/>
        <pc:sldMkLst>
          <pc:docMk/>
          <pc:sldMk cId="4266124324" sldId="499"/>
        </pc:sldMkLst>
        <pc:spChg chg="mod">
          <ac:chgData name="Fuchedzhy Valentyna" userId="8ba483c4-aa65-4e5b-8c89-65bed040dfcb" providerId="ADAL" clId="{707D7507-DC1F-457F-9860-71281E69E877}" dt="2023-02-28T13:22:10.519" v="6154" actId="1076"/>
          <ac:spMkLst>
            <pc:docMk/>
            <pc:sldMk cId="4266124324" sldId="499"/>
            <ac:spMk id="2" creationId="{B4B452AC-B676-922A-BCF7-2CC07D6880C7}"/>
          </ac:spMkLst>
        </pc:spChg>
        <pc:spChg chg="mod">
          <ac:chgData name="Fuchedzhy Valentyna" userId="8ba483c4-aa65-4e5b-8c89-65bed040dfcb" providerId="ADAL" clId="{707D7507-DC1F-457F-9860-71281E69E877}" dt="2023-02-28T13:30:03.207" v="6215" actId="20577"/>
          <ac:spMkLst>
            <pc:docMk/>
            <pc:sldMk cId="4266124324" sldId="499"/>
            <ac:spMk id="3" creationId="{E42D4CD8-06CA-5D08-771D-DD3823D98EC9}"/>
          </ac:spMkLst>
        </pc:spChg>
        <pc:spChg chg="add del mod">
          <ac:chgData name="Fuchedzhy Valentyna" userId="8ba483c4-aa65-4e5b-8c89-65bed040dfcb" providerId="ADAL" clId="{707D7507-DC1F-457F-9860-71281E69E877}" dt="2023-02-28T12:02:41.517" v="4409"/>
          <ac:spMkLst>
            <pc:docMk/>
            <pc:sldMk cId="4266124324" sldId="499"/>
            <ac:spMk id="5" creationId="{54709C26-7B57-D91D-21FA-439DB58E2052}"/>
          </ac:spMkLst>
        </pc:spChg>
      </pc:sldChg>
      <pc:sldChg chg="addSp delSp modSp new mod">
        <pc:chgData name="Fuchedzhy Valentyna" userId="8ba483c4-aa65-4e5b-8c89-65bed040dfcb" providerId="ADAL" clId="{707D7507-DC1F-457F-9860-71281E69E877}" dt="2023-02-28T10:23:46.187" v="3019" actId="27918"/>
        <pc:sldMkLst>
          <pc:docMk/>
          <pc:sldMk cId="1405316813" sldId="500"/>
        </pc:sldMkLst>
        <pc:spChg chg="mod">
          <ac:chgData name="Fuchedzhy Valentyna" userId="8ba483c4-aa65-4e5b-8c89-65bed040dfcb" providerId="ADAL" clId="{707D7507-DC1F-457F-9860-71281E69E877}" dt="2023-02-28T09:08:35.604" v="2588" actId="1076"/>
          <ac:spMkLst>
            <pc:docMk/>
            <pc:sldMk cId="1405316813" sldId="500"/>
            <ac:spMk id="2" creationId="{E4E509C7-323B-79E9-F6FE-2B7D0EA23CC5}"/>
          </ac:spMkLst>
        </pc:spChg>
        <pc:spChg chg="del">
          <ac:chgData name="Fuchedzhy Valentyna" userId="8ba483c4-aa65-4e5b-8c89-65bed040dfcb" providerId="ADAL" clId="{707D7507-DC1F-457F-9860-71281E69E877}" dt="2023-02-28T09:03:08.204" v="2563" actId="478"/>
          <ac:spMkLst>
            <pc:docMk/>
            <pc:sldMk cId="1405316813" sldId="500"/>
            <ac:spMk id="3" creationId="{0182DAD8-8D0A-43B5-C55C-E85FF69BDA64}"/>
          </ac:spMkLst>
        </pc:spChg>
        <pc:spChg chg="add mod">
          <ac:chgData name="Fuchedzhy Valentyna" userId="8ba483c4-aa65-4e5b-8c89-65bed040dfcb" providerId="ADAL" clId="{707D7507-DC1F-457F-9860-71281E69E877}" dt="2023-02-28T10:03:20.130" v="2978" actId="6549"/>
          <ac:spMkLst>
            <pc:docMk/>
            <pc:sldMk cId="1405316813" sldId="500"/>
            <ac:spMk id="10" creationId="{1FE35D92-23C9-2CA0-9AA1-155116682E95}"/>
          </ac:spMkLst>
        </pc:spChg>
        <pc:graphicFrameChg chg="add del mod">
          <ac:chgData name="Fuchedzhy Valentyna" userId="8ba483c4-aa65-4e5b-8c89-65bed040dfcb" providerId="ADAL" clId="{707D7507-DC1F-457F-9860-71281E69E877}" dt="2023-02-28T09:04:07.705" v="2567"/>
          <ac:graphicFrameMkLst>
            <pc:docMk/>
            <pc:sldMk cId="1405316813" sldId="500"/>
            <ac:graphicFrameMk id="5" creationId="{F675F064-5C2C-76EB-8917-9F60BA0C5E95}"/>
          </ac:graphicFrameMkLst>
        </pc:graphicFrameChg>
        <pc:graphicFrameChg chg="add mod">
          <ac:chgData name="Fuchedzhy Valentyna" userId="8ba483c4-aa65-4e5b-8c89-65bed040dfcb" providerId="ADAL" clId="{707D7507-DC1F-457F-9860-71281E69E877}" dt="2023-02-28T09:18:20.047" v="2827" actId="1076"/>
          <ac:graphicFrameMkLst>
            <pc:docMk/>
            <pc:sldMk cId="1405316813" sldId="500"/>
            <ac:graphicFrameMk id="6" creationId="{217CCD7C-CD88-280C-0470-70BE4EC1BEF4}"/>
          </ac:graphicFrameMkLst>
        </pc:graphicFrameChg>
        <pc:graphicFrameChg chg="add mod modGraphic">
          <ac:chgData name="Fuchedzhy Valentyna" userId="8ba483c4-aa65-4e5b-8c89-65bed040dfcb" providerId="ADAL" clId="{707D7507-DC1F-457F-9860-71281E69E877}" dt="2023-02-28T09:05:31.945" v="2581"/>
          <ac:graphicFrameMkLst>
            <pc:docMk/>
            <pc:sldMk cId="1405316813" sldId="500"/>
            <ac:graphicFrameMk id="7" creationId="{8C66DE5B-849C-C277-7395-A1A7A1403B84}"/>
          </ac:graphicFrameMkLst>
        </pc:graphicFrameChg>
        <pc:graphicFrameChg chg="add mod">
          <ac:chgData name="Fuchedzhy Valentyna" userId="8ba483c4-aa65-4e5b-8c89-65bed040dfcb" providerId="ADAL" clId="{707D7507-DC1F-457F-9860-71281E69E877}" dt="2023-02-28T09:06:07.834" v="2585"/>
          <ac:graphicFrameMkLst>
            <pc:docMk/>
            <pc:sldMk cId="1405316813" sldId="500"/>
            <ac:graphicFrameMk id="8" creationId="{8C66DE5B-849C-C277-7395-A1A7A1403B84}"/>
          </ac:graphicFrameMkLst>
        </pc:graphicFrameChg>
        <pc:graphicFrameChg chg="add mod">
          <ac:chgData name="Fuchedzhy Valentyna" userId="8ba483c4-aa65-4e5b-8c89-65bed040dfcb" providerId="ADAL" clId="{707D7507-DC1F-457F-9860-71281E69E877}" dt="2023-02-28T09:11:27.835" v="2594" actId="1076"/>
          <ac:graphicFrameMkLst>
            <pc:docMk/>
            <pc:sldMk cId="1405316813" sldId="500"/>
            <ac:graphicFrameMk id="9" creationId="{8C66DE5B-849C-C277-7395-A1A7A1403B84}"/>
          </ac:graphicFrameMkLst>
        </pc:graphicFrameChg>
      </pc:sldChg>
      <pc:sldChg chg="new del">
        <pc:chgData name="Fuchedzhy Valentyna" userId="8ba483c4-aa65-4e5b-8c89-65bed040dfcb" providerId="ADAL" clId="{707D7507-DC1F-457F-9860-71281E69E877}" dt="2023-02-28T10:29:35.607" v="3021" actId="680"/>
        <pc:sldMkLst>
          <pc:docMk/>
          <pc:sldMk cId="2307457617" sldId="501"/>
        </pc:sldMkLst>
      </pc:sldChg>
      <pc:sldChg chg="addSp delSp modSp add mod">
        <pc:chgData name="Fuchedzhy Valentyna" userId="8ba483c4-aa65-4e5b-8c89-65bed040dfcb" providerId="ADAL" clId="{707D7507-DC1F-457F-9860-71281E69E877}" dt="2023-02-28T12:01:49.695" v="4406" actId="1076"/>
        <pc:sldMkLst>
          <pc:docMk/>
          <pc:sldMk cId="2901467691" sldId="501"/>
        </pc:sldMkLst>
        <pc:spChg chg="mod">
          <ac:chgData name="Fuchedzhy Valentyna" userId="8ba483c4-aa65-4e5b-8c89-65bed040dfcb" providerId="ADAL" clId="{707D7507-DC1F-457F-9860-71281E69E877}" dt="2023-02-28T10:35:17.497" v="3104" actId="1076"/>
          <ac:spMkLst>
            <pc:docMk/>
            <pc:sldMk cId="2901467691" sldId="501"/>
            <ac:spMk id="2" creationId="{7156437A-EE2F-90C5-D8D0-475116DE5551}"/>
          </ac:spMkLst>
        </pc:spChg>
        <pc:spChg chg="add del mod">
          <ac:chgData name="Fuchedzhy Valentyna" userId="8ba483c4-aa65-4e5b-8c89-65bed040dfcb" providerId="ADAL" clId="{707D7507-DC1F-457F-9860-71281E69E877}" dt="2023-02-28T10:29:54.046" v="3028" actId="478"/>
          <ac:spMkLst>
            <pc:docMk/>
            <pc:sldMk cId="2901467691" sldId="501"/>
            <ac:spMk id="6" creationId="{B5D3A295-1179-C36E-DD68-01C9D924F87D}"/>
          </ac:spMkLst>
        </pc:spChg>
        <pc:spChg chg="mod">
          <ac:chgData name="Fuchedzhy Valentyna" userId="8ba483c4-aa65-4e5b-8c89-65bed040dfcb" providerId="ADAL" clId="{707D7507-DC1F-457F-9860-71281E69E877}" dt="2023-02-28T12:01:49.695" v="4406" actId="1076"/>
          <ac:spMkLst>
            <pc:docMk/>
            <pc:sldMk cId="2901467691" sldId="501"/>
            <ac:spMk id="7" creationId="{FC73D222-7E46-B0A3-8EA0-E6E5DD916FED}"/>
          </ac:spMkLst>
        </pc:spChg>
        <pc:graphicFrameChg chg="del">
          <ac:chgData name="Fuchedzhy Valentyna" userId="8ba483c4-aa65-4e5b-8c89-65bed040dfcb" providerId="ADAL" clId="{707D7507-DC1F-457F-9860-71281E69E877}" dt="2023-02-28T10:29:48.643" v="3025" actId="478"/>
          <ac:graphicFrameMkLst>
            <pc:docMk/>
            <pc:sldMk cId="2901467691" sldId="501"/>
            <ac:graphicFrameMk id="5" creationId="{ED0CA86C-5681-4246-A303-90462760BB8B}"/>
          </ac:graphicFrameMkLst>
        </pc:graphicFrameChg>
        <pc:graphicFrameChg chg="del modGraphic">
          <ac:chgData name="Fuchedzhy Valentyna" userId="8ba483c4-aa65-4e5b-8c89-65bed040dfcb" providerId="ADAL" clId="{707D7507-DC1F-457F-9860-71281E69E877}" dt="2023-02-28T10:29:47.410" v="3024" actId="478"/>
          <ac:graphicFrameMkLst>
            <pc:docMk/>
            <pc:sldMk cId="2901467691" sldId="501"/>
            <ac:graphicFrameMk id="8" creationId="{3645DA53-37F6-9A17-4812-179FA7023F74}"/>
          </ac:graphicFrameMkLst>
        </pc:graphicFrameChg>
        <pc:graphicFrameChg chg="add mod">
          <ac:chgData name="Fuchedzhy Valentyna" userId="8ba483c4-aa65-4e5b-8c89-65bed040dfcb" providerId="ADAL" clId="{707D7507-DC1F-457F-9860-71281E69E877}" dt="2023-02-28T11:12:36.816" v="3341"/>
          <ac:graphicFrameMkLst>
            <pc:docMk/>
            <pc:sldMk cId="2901467691" sldId="501"/>
            <ac:graphicFrameMk id="9" creationId="{07CC847D-4D06-A768-29D9-49D3D35DA60F}"/>
          </ac:graphicFrameMkLst>
        </pc:graphicFrameChg>
      </pc:sldChg>
      <pc:sldChg chg="modSp add mod">
        <pc:chgData name="Fuchedzhy Valentyna" userId="8ba483c4-aa65-4e5b-8c89-65bed040dfcb" providerId="ADAL" clId="{707D7507-DC1F-457F-9860-71281E69E877}" dt="2023-02-28T13:31:54.245" v="6227" actId="14100"/>
        <pc:sldMkLst>
          <pc:docMk/>
          <pc:sldMk cId="2809490626" sldId="502"/>
        </pc:sldMkLst>
        <pc:spChg chg="mod">
          <ac:chgData name="Fuchedzhy Valentyna" userId="8ba483c4-aa65-4e5b-8c89-65bed040dfcb" providerId="ADAL" clId="{707D7507-DC1F-457F-9860-71281E69E877}" dt="2023-02-28T13:07:46.070" v="6061" actId="14100"/>
          <ac:spMkLst>
            <pc:docMk/>
            <pc:sldMk cId="2809490626" sldId="502"/>
            <ac:spMk id="2" creationId="{B4B452AC-B676-922A-BCF7-2CC07D6880C7}"/>
          </ac:spMkLst>
        </pc:spChg>
        <pc:spChg chg="mod">
          <ac:chgData name="Fuchedzhy Valentyna" userId="8ba483c4-aa65-4e5b-8c89-65bed040dfcb" providerId="ADAL" clId="{707D7507-DC1F-457F-9860-71281E69E877}" dt="2023-02-28T13:31:54.245" v="6227" actId="14100"/>
          <ac:spMkLst>
            <pc:docMk/>
            <pc:sldMk cId="2809490626" sldId="502"/>
            <ac:spMk id="3" creationId="{E42D4CD8-06CA-5D08-771D-DD3823D98EC9}"/>
          </ac:spMkLst>
        </pc:spChg>
      </pc:sldChg>
    </pc:docChg>
  </pc:docChgLst>
  <pc:docChgLst>
    <pc:chgData name="Fuchedzhy Valentyna" userId="8ba483c4-aa65-4e5b-8c89-65bed040dfcb" providerId="ADAL" clId="{F0A1DDF0-AD2E-4C28-B883-E4B5876611F1}"/>
    <pc:docChg chg="undo redo custSel addSld delSld modSld modSection">
      <pc:chgData name="Fuchedzhy Valentyna" userId="8ba483c4-aa65-4e5b-8c89-65bed040dfcb" providerId="ADAL" clId="{F0A1DDF0-AD2E-4C28-B883-E4B5876611F1}" dt="2023-03-03T08:35:15.358" v="6470" actId="20577"/>
      <pc:docMkLst>
        <pc:docMk/>
      </pc:docMkLst>
      <pc:sldChg chg="addSp delSp modSp mod">
        <pc:chgData name="Fuchedzhy Valentyna" userId="8ba483c4-aa65-4e5b-8c89-65bed040dfcb" providerId="ADAL" clId="{F0A1DDF0-AD2E-4C28-B883-E4B5876611F1}" dt="2023-03-01T14:02:19.860" v="57" actId="478"/>
        <pc:sldMkLst>
          <pc:docMk/>
          <pc:sldMk cId="3452428955" sldId="487"/>
        </pc:sldMkLst>
        <pc:spChg chg="add del mod">
          <ac:chgData name="Fuchedzhy Valentyna" userId="8ba483c4-aa65-4e5b-8c89-65bed040dfcb" providerId="ADAL" clId="{F0A1DDF0-AD2E-4C28-B883-E4B5876611F1}" dt="2023-03-01T14:02:07.893" v="55" actId="22"/>
          <ac:spMkLst>
            <pc:docMk/>
            <pc:sldMk cId="3452428955" sldId="487"/>
            <ac:spMk id="4" creationId="{92135B29-66C4-A938-D33F-832FA5753EB9}"/>
          </ac:spMkLst>
        </pc:spChg>
        <pc:spChg chg="mod">
          <ac:chgData name="Fuchedzhy Valentyna" userId="8ba483c4-aa65-4e5b-8c89-65bed040dfcb" providerId="ADAL" clId="{F0A1DDF0-AD2E-4C28-B883-E4B5876611F1}" dt="2023-03-01T13:57:58.627" v="20" actId="20577"/>
          <ac:spMkLst>
            <pc:docMk/>
            <pc:sldMk cId="3452428955" sldId="487"/>
            <ac:spMk id="5" creationId="{A4F8D9D9-FEA8-45B8-8C39-C51F09FB181A}"/>
          </ac:spMkLst>
        </pc:spChg>
        <pc:picChg chg="add del mod">
          <ac:chgData name="Fuchedzhy Valentyna" userId="8ba483c4-aa65-4e5b-8c89-65bed040dfcb" providerId="ADAL" clId="{F0A1DDF0-AD2E-4C28-B883-E4B5876611F1}" dt="2023-03-01T14:02:19.860" v="57" actId="478"/>
          <ac:picMkLst>
            <pc:docMk/>
            <pc:sldMk cId="3452428955" sldId="487"/>
            <ac:picMk id="7" creationId="{EC8193C5-5A03-6AC2-27AC-6E7969EB4B83}"/>
          </ac:picMkLst>
        </pc:picChg>
        <pc:picChg chg="add mod ord modCrop">
          <ac:chgData name="Fuchedzhy Valentyna" userId="8ba483c4-aa65-4e5b-8c89-65bed040dfcb" providerId="ADAL" clId="{F0A1DDF0-AD2E-4C28-B883-E4B5876611F1}" dt="2023-03-01T14:02:07.893" v="55" actId="22"/>
          <ac:picMkLst>
            <pc:docMk/>
            <pc:sldMk cId="3452428955" sldId="487"/>
            <ac:picMk id="9" creationId="{CFE2A94D-7DBF-2397-10CF-1A24FD6CF00B}"/>
          </ac:picMkLst>
        </pc:picChg>
        <pc:picChg chg="del">
          <ac:chgData name="Fuchedzhy Valentyna" userId="8ba483c4-aa65-4e5b-8c89-65bed040dfcb" providerId="ADAL" clId="{F0A1DDF0-AD2E-4C28-B883-E4B5876611F1}" dt="2023-03-01T14:00:25.432" v="51" actId="478"/>
          <ac:picMkLst>
            <pc:docMk/>
            <pc:sldMk cId="3452428955" sldId="487"/>
            <ac:picMk id="11" creationId="{C69DB81A-18AB-41D1-97A8-C121610F7768}"/>
          </ac:picMkLst>
        </pc:picChg>
      </pc:sldChg>
      <pc:sldChg chg="addSp delSp modSp mod">
        <pc:chgData name="Fuchedzhy Valentyna" userId="8ba483c4-aa65-4e5b-8c89-65bed040dfcb" providerId="ADAL" clId="{F0A1DDF0-AD2E-4C28-B883-E4B5876611F1}" dt="2023-03-02T13:59:25.183" v="4960" actId="20577"/>
        <pc:sldMkLst>
          <pc:docMk/>
          <pc:sldMk cId="1933757090" sldId="490"/>
        </pc:sldMkLst>
        <pc:spChg chg="mod">
          <ac:chgData name="Fuchedzhy Valentyna" userId="8ba483c4-aa65-4e5b-8c89-65bed040dfcb" providerId="ADAL" clId="{F0A1DDF0-AD2E-4C28-B883-E4B5876611F1}" dt="2023-03-01T14:20:22.300" v="426" actId="20577"/>
          <ac:spMkLst>
            <pc:docMk/>
            <pc:sldMk cId="1933757090" sldId="490"/>
            <ac:spMk id="2" creationId="{E94E8EEA-5B2E-21D2-C540-F5E8EDD593E3}"/>
          </ac:spMkLst>
        </pc:spChg>
        <pc:spChg chg="add del mod">
          <ac:chgData name="Fuchedzhy Valentyna" userId="8ba483c4-aa65-4e5b-8c89-65bed040dfcb" providerId="ADAL" clId="{F0A1DDF0-AD2E-4C28-B883-E4B5876611F1}" dt="2023-03-01T14:13:40.325" v="58"/>
          <ac:spMkLst>
            <pc:docMk/>
            <pc:sldMk cId="1933757090" sldId="490"/>
            <ac:spMk id="5" creationId="{340E26AF-F68D-D5F4-3111-E3B995A56E3B}"/>
          </ac:spMkLst>
        </pc:spChg>
        <pc:spChg chg="mod">
          <ac:chgData name="Fuchedzhy Valentyna" userId="8ba483c4-aa65-4e5b-8c89-65bed040dfcb" providerId="ADAL" clId="{F0A1DDF0-AD2E-4C28-B883-E4B5876611F1}" dt="2023-03-02T13:59:25.183" v="4960" actId="20577"/>
          <ac:spMkLst>
            <pc:docMk/>
            <pc:sldMk cId="1933757090" sldId="490"/>
            <ac:spMk id="8" creationId="{50E710F8-A3F2-E151-7332-B0DACFDF697F}"/>
          </ac:spMkLst>
        </pc:spChg>
        <pc:graphicFrameChg chg="del">
          <ac:chgData name="Fuchedzhy Valentyna" userId="8ba483c4-aa65-4e5b-8c89-65bed040dfcb" providerId="ADAL" clId="{F0A1DDF0-AD2E-4C28-B883-E4B5876611F1}" dt="2023-03-01T13:58:09.857" v="21" actId="478"/>
          <ac:graphicFrameMkLst>
            <pc:docMk/>
            <pc:sldMk cId="1933757090" sldId="490"/>
            <ac:graphicFrameMk id="7" creationId="{346C9232-AB42-37BE-E4EC-AD912DFD94DF}"/>
          </ac:graphicFrameMkLst>
        </pc:graphicFrameChg>
        <pc:picChg chg="add mod">
          <ac:chgData name="Fuchedzhy Valentyna" userId="8ba483c4-aa65-4e5b-8c89-65bed040dfcb" providerId="ADAL" clId="{F0A1DDF0-AD2E-4C28-B883-E4B5876611F1}" dt="2023-03-01T14:15:39.953" v="143" actId="1076"/>
          <ac:picMkLst>
            <pc:docMk/>
            <pc:sldMk cId="1933757090" sldId="490"/>
            <ac:picMk id="9" creationId="{D6A3A059-BF36-1D3B-F455-3285FE1D63BB}"/>
          </ac:picMkLst>
        </pc:picChg>
        <pc:picChg chg="add mod">
          <ac:chgData name="Fuchedzhy Valentyna" userId="8ba483c4-aa65-4e5b-8c89-65bed040dfcb" providerId="ADAL" clId="{F0A1DDF0-AD2E-4C28-B883-E4B5876611F1}" dt="2023-03-01T14:15:31.730" v="142" actId="1076"/>
          <ac:picMkLst>
            <pc:docMk/>
            <pc:sldMk cId="1933757090" sldId="490"/>
            <ac:picMk id="11" creationId="{261F43EB-F75B-0A66-42DA-97118AEA418B}"/>
          </ac:picMkLst>
        </pc:picChg>
        <pc:picChg chg="add mod">
          <ac:chgData name="Fuchedzhy Valentyna" userId="8ba483c4-aa65-4e5b-8c89-65bed040dfcb" providerId="ADAL" clId="{F0A1DDF0-AD2E-4C28-B883-E4B5876611F1}" dt="2023-03-01T14:16:07.116" v="149" actId="1076"/>
          <ac:picMkLst>
            <pc:docMk/>
            <pc:sldMk cId="1933757090" sldId="490"/>
            <ac:picMk id="13" creationId="{709434F3-1942-F3E6-1D0D-28E8293788C6}"/>
          </ac:picMkLst>
        </pc:picChg>
        <pc:picChg chg="add mod">
          <ac:chgData name="Fuchedzhy Valentyna" userId="8ba483c4-aa65-4e5b-8c89-65bed040dfcb" providerId="ADAL" clId="{F0A1DDF0-AD2E-4C28-B883-E4B5876611F1}" dt="2023-03-01T14:16:37.272" v="154" actId="1076"/>
          <ac:picMkLst>
            <pc:docMk/>
            <pc:sldMk cId="1933757090" sldId="490"/>
            <ac:picMk id="15" creationId="{1DF004A6-FE19-8C1C-5A76-C0B31822C858}"/>
          </ac:picMkLst>
        </pc:picChg>
      </pc:sldChg>
      <pc:sldChg chg="addSp delSp modSp mod">
        <pc:chgData name="Fuchedzhy Valentyna" userId="8ba483c4-aa65-4e5b-8c89-65bed040dfcb" providerId="ADAL" clId="{F0A1DDF0-AD2E-4C28-B883-E4B5876611F1}" dt="2023-03-02T06:44:21.575" v="719" actId="14100"/>
        <pc:sldMkLst>
          <pc:docMk/>
          <pc:sldMk cId="2413270478" sldId="491"/>
        </pc:sldMkLst>
        <pc:spChg chg="add del mod">
          <ac:chgData name="Fuchedzhy Valentyna" userId="8ba483c4-aa65-4e5b-8c89-65bed040dfcb" providerId="ADAL" clId="{F0A1DDF0-AD2E-4C28-B883-E4B5876611F1}" dt="2023-03-02T06:37:36.073" v="476" actId="6549"/>
          <ac:spMkLst>
            <pc:docMk/>
            <pc:sldMk cId="2413270478" sldId="491"/>
            <ac:spMk id="2" creationId="{E94E8EEA-5B2E-21D2-C540-F5E8EDD593E3}"/>
          </ac:spMkLst>
        </pc:spChg>
        <pc:spChg chg="add del mod">
          <ac:chgData name="Fuchedzhy Valentyna" userId="8ba483c4-aa65-4e5b-8c89-65bed040dfcb" providerId="ADAL" clId="{F0A1DDF0-AD2E-4C28-B883-E4B5876611F1}" dt="2023-03-02T06:37:33.588" v="475" actId="478"/>
          <ac:spMkLst>
            <pc:docMk/>
            <pc:sldMk cId="2413270478" sldId="491"/>
            <ac:spMk id="7" creationId="{9255BD31-E74B-6039-4595-33AA1C853805}"/>
          </ac:spMkLst>
        </pc:spChg>
        <pc:spChg chg="mod">
          <ac:chgData name="Fuchedzhy Valentyna" userId="8ba483c4-aa65-4e5b-8c89-65bed040dfcb" providerId="ADAL" clId="{F0A1DDF0-AD2E-4C28-B883-E4B5876611F1}" dt="2023-03-02T06:44:21.575" v="719" actId="14100"/>
          <ac:spMkLst>
            <pc:docMk/>
            <pc:sldMk cId="2413270478" sldId="491"/>
            <ac:spMk id="8" creationId="{50E710F8-A3F2-E151-7332-B0DACFDF697F}"/>
          </ac:spMkLst>
        </pc:spChg>
        <pc:spChg chg="add del mod">
          <ac:chgData name="Fuchedzhy Valentyna" userId="8ba483c4-aa65-4e5b-8c89-65bed040dfcb" providerId="ADAL" clId="{F0A1DDF0-AD2E-4C28-B883-E4B5876611F1}" dt="2023-03-02T06:42:32.823" v="612" actId="478"/>
          <ac:spMkLst>
            <pc:docMk/>
            <pc:sldMk cId="2413270478" sldId="491"/>
            <ac:spMk id="11" creationId="{26A0CEA7-C448-76F2-5C90-10594379A9E2}"/>
          </ac:spMkLst>
        </pc:spChg>
        <pc:graphicFrameChg chg="add mod">
          <ac:chgData name="Fuchedzhy Valentyna" userId="8ba483c4-aa65-4e5b-8c89-65bed040dfcb" providerId="ADAL" clId="{F0A1DDF0-AD2E-4C28-B883-E4B5876611F1}" dt="2023-03-02T06:35:26.859" v="431"/>
          <ac:graphicFrameMkLst>
            <pc:docMk/>
            <pc:sldMk cId="2413270478" sldId="491"/>
            <ac:graphicFrameMk id="3" creationId="{E6DE1FB7-1F57-3E99-3B44-3F5983A879A8}"/>
          </ac:graphicFrameMkLst>
        </pc:graphicFrameChg>
        <pc:graphicFrameChg chg="add mod">
          <ac:chgData name="Fuchedzhy Valentyna" userId="8ba483c4-aa65-4e5b-8c89-65bed040dfcb" providerId="ADAL" clId="{F0A1DDF0-AD2E-4C28-B883-E4B5876611F1}" dt="2023-03-02T06:37:50.378" v="479" actId="1076"/>
          <ac:graphicFrameMkLst>
            <pc:docMk/>
            <pc:sldMk cId="2413270478" sldId="491"/>
            <ac:graphicFrameMk id="5" creationId="{E6DE1FB7-1F57-3E99-3B44-3F5983A879A8}"/>
          </ac:graphicFrameMkLst>
        </pc:graphicFrameChg>
        <pc:graphicFrameChg chg="del">
          <ac:chgData name="Fuchedzhy Valentyna" userId="8ba483c4-aa65-4e5b-8c89-65bed040dfcb" providerId="ADAL" clId="{F0A1DDF0-AD2E-4C28-B883-E4B5876611F1}" dt="2023-03-02T06:31:15.711" v="428" actId="478"/>
          <ac:graphicFrameMkLst>
            <pc:docMk/>
            <pc:sldMk cId="2413270478" sldId="491"/>
            <ac:graphicFrameMk id="10" creationId="{37ACAE27-9137-4A40-AFD5-0A97E2F327D8}"/>
          </ac:graphicFrameMkLst>
        </pc:graphicFrameChg>
        <pc:graphicFrameChg chg="del">
          <ac:chgData name="Fuchedzhy Valentyna" userId="8ba483c4-aa65-4e5b-8c89-65bed040dfcb" providerId="ADAL" clId="{F0A1DDF0-AD2E-4C28-B883-E4B5876611F1}" dt="2023-03-02T06:31:14.460" v="427" actId="478"/>
          <ac:graphicFrameMkLst>
            <pc:docMk/>
            <pc:sldMk cId="2413270478" sldId="491"/>
            <ac:graphicFrameMk id="13" creationId="{617992DC-0665-FE94-2E9C-2CCEF7EFB2A6}"/>
          </ac:graphicFrameMkLst>
        </pc:graphicFrameChg>
      </pc:sldChg>
      <pc:sldChg chg="add del">
        <pc:chgData name="Fuchedzhy Valentyna" userId="8ba483c4-aa65-4e5b-8c89-65bed040dfcb" providerId="ADAL" clId="{F0A1DDF0-AD2E-4C28-B883-E4B5876611F1}" dt="2023-03-02T08:27:12.684" v="2952" actId="47"/>
        <pc:sldMkLst>
          <pc:docMk/>
          <pc:sldMk cId="2580059850" sldId="492"/>
        </pc:sldMkLst>
      </pc:sldChg>
      <pc:sldChg chg="del">
        <pc:chgData name="Fuchedzhy Valentyna" userId="8ba483c4-aa65-4e5b-8c89-65bed040dfcb" providerId="ADAL" clId="{F0A1DDF0-AD2E-4C28-B883-E4B5876611F1}" dt="2023-03-02T08:10:58.539" v="2317" actId="2696"/>
        <pc:sldMkLst>
          <pc:docMk/>
          <pc:sldMk cId="4032145540" sldId="492"/>
        </pc:sldMkLst>
      </pc:sldChg>
      <pc:sldChg chg="del">
        <pc:chgData name="Fuchedzhy Valentyna" userId="8ba483c4-aa65-4e5b-8c89-65bed040dfcb" providerId="ADAL" clId="{F0A1DDF0-AD2E-4C28-B883-E4B5876611F1}" dt="2023-03-02T08:27:17.206" v="2954" actId="47"/>
        <pc:sldMkLst>
          <pc:docMk/>
          <pc:sldMk cId="3644943551" sldId="493"/>
        </pc:sldMkLst>
      </pc:sldChg>
      <pc:sldChg chg="del">
        <pc:chgData name="Fuchedzhy Valentyna" userId="8ba483c4-aa65-4e5b-8c89-65bed040dfcb" providerId="ADAL" clId="{F0A1DDF0-AD2E-4C28-B883-E4B5876611F1}" dt="2023-03-02T08:27:14.857" v="2953" actId="47"/>
        <pc:sldMkLst>
          <pc:docMk/>
          <pc:sldMk cId="3479729101" sldId="494"/>
        </pc:sldMkLst>
      </pc:sldChg>
      <pc:sldChg chg="del">
        <pc:chgData name="Fuchedzhy Valentyna" userId="8ba483c4-aa65-4e5b-8c89-65bed040dfcb" providerId="ADAL" clId="{F0A1DDF0-AD2E-4C28-B883-E4B5876611F1}" dt="2023-03-02T08:27:21.062" v="2956" actId="47"/>
        <pc:sldMkLst>
          <pc:docMk/>
          <pc:sldMk cId="3898805900" sldId="495"/>
        </pc:sldMkLst>
      </pc:sldChg>
      <pc:sldChg chg="del">
        <pc:chgData name="Fuchedzhy Valentyna" userId="8ba483c4-aa65-4e5b-8c89-65bed040dfcb" providerId="ADAL" clId="{F0A1DDF0-AD2E-4C28-B883-E4B5876611F1}" dt="2023-03-02T08:27:22.381" v="2957" actId="47"/>
        <pc:sldMkLst>
          <pc:docMk/>
          <pc:sldMk cId="376968174" sldId="496"/>
        </pc:sldMkLst>
      </pc:sldChg>
      <pc:sldChg chg="del">
        <pc:chgData name="Fuchedzhy Valentyna" userId="8ba483c4-aa65-4e5b-8c89-65bed040dfcb" providerId="ADAL" clId="{F0A1DDF0-AD2E-4C28-B883-E4B5876611F1}" dt="2023-03-02T08:27:26.115" v="2959" actId="47"/>
        <pc:sldMkLst>
          <pc:docMk/>
          <pc:sldMk cId="2360086602" sldId="497"/>
        </pc:sldMkLst>
      </pc:sldChg>
      <pc:sldChg chg="addSp modSp mod">
        <pc:chgData name="Fuchedzhy Valentyna" userId="8ba483c4-aa65-4e5b-8c89-65bed040dfcb" providerId="ADAL" clId="{F0A1DDF0-AD2E-4C28-B883-E4B5876611F1}" dt="2023-03-02T15:21:01.730" v="5850" actId="20577"/>
        <pc:sldMkLst>
          <pc:docMk/>
          <pc:sldMk cId="4266124324" sldId="499"/>
        </pc:sldMkLst>
        <pc:spChg chg="mod ord">
          <ac:chgData name="Fuchedzhy Valentyna" userId="8ba483c4-aa65-4e5b-8c89-65bed040dfcb" providerId="ADAL" clId="{F0A1DDF0-AD2E-4C28-B883-E4B5876611F1}" dt="2023-03-02T15:21:01.730" v="5850" actId="20577"/>
          <ac:spMkLst>
            <pc:docMk/>
            <pc:sldMk cId="4266124324" sldId="499"/>
            <ac:spMk id="3" creationId="{E42D4CD8-06CA-5D08-771D-DD3823D98EC9}"/>
          </ac:spMkLst>
        </pc:spChg>
        <pc:spChg chg="add mod ord">
          <ac:chgData name="Fuchedzhy Valentyna" userId="8ba483c4-aa65-4e5b-8c89-65bed040dfcb" providerId="ADAL" clId="{F0A1DDF0-AD2E-4C28-B883-E4B5876611F1}" dt="2023-03-02T15:04:37.431" v="5593" actId="167"/>
          <ac:spMkLst>
            <pc:docMk/>
            <pc:sldMk cId="4266124324" sldId="499"/>
            <ac:spMk id="5" creationId="{B6E440FF-3E58-8CAB-6DFD-CF5824631845}"/>
          </ac:spMkLst>
        </pc:spChg>
        <pc:spChg chg="add mod ord">
          <ac:chgData name="Fuchedzhy Valentyna" userId="8ba483c4-aa65-4e5b-8c89-65bed040dfcb" providerId="ADAL" clId="{F0A1DDF0-AD2E-4C28-B883-E4B5876611F1}" dt="2023-03-02T15:04:40.690" v="5594" actId="167"/>
          <ac:spMkLst>
            <pc:docMk/>
            <pc:sldMk cId="4266124324" sldId="499"/>
            <ac:spMk id="6" creationId="{FFB0A723-2774-3752-98D9-080860614120}"/>
          </ac:spMkLst>
        </pc:spChg>
        <pc:spChg chg="add mod ord">
          <ac:chgData name="Fuchedzhy Valentyna" userId="8ba483c4-aa65-4e5b-8c89-65bed040dfcb" providerId="ADAL" clId="{F0A1DDF0-AD2E-4C28-B883-E4B5876611F1}" dt="2023-03-02T15:04:43.784" v="5595" actId="167"/>
          <ac:spMkLst>
            <pc:docMk/>
            <pc:sldMk cId="4266124324" sldId="499"/>
            <ac:spMk id="7" creationId="{F92A6F43-B950-497D-EC43-244D8EDCF558}"/>
          </ac:spMkLst>
        </pc:spChg>
      </pc:sldChg>
      <pc:sldChg chg="del">
        <pc:chgData name="Fuchedzhy Valentyna" userId="8ba483c4-aa65-4e5b-8c89-65bed040dfcb" providerId="ADAL" clId="{F0A1DDF0-AD2E-4C28-B883-E4B5876611F1}" dt="2023-03-02T08:27:24.625" v="2958" actId="47"/>
        <pc:sldMkLst>
          <pc:docMk/>
          <pc:sldMk cId="1405316813" sldId="500"/>
        </pc:sldMkLst>
      </pc:sldChg>
      <pc:sldChg chg="del">
        <pc:chgData name="Fuchedzhy Valentyna" userId="8ba483c4-aa65-4e5b-8c89-65bed040dfcb" providerId="ADAL" clId="{F0A1DDF0-AD2E-4C28-B883-E4B5876611F1}" dt="2023-03-02T08:27:19.624" v="2955" actId="47"/>
        <pc:sldMkLst>
          <pc:docMk/>
          <pc:sldMk cId="2901467691" sldId="501"/>
        </pc:sldMkLst>
      </pc:sldChg>
      <pc:sldChg chg="addSp delSp modSp mod">
        <pc:chgData name="Fuchedzhy Valentyna" userId="8ba483c4-aa65-4e5b-8c89-65bed040dfcb" providerId="ADAL" clId="{F0A1DDF0-AD2E-4C28-B883-E4B5876611F1}" dt="2023-03-02T15:20:46.487" v="5849" actId="14100"/>
        <pc:sldMkLst>
          <pc:docMk/>
          <pc:sldMk cId="2809490626" sldId="502"/>
        </pc:sldMkLst>
        <pc:spChg chg="mod">
          <ac:chgData name="Fuchedzhy Valentyna" userId="8ba483c4-aa65-4e5b-8c89-65bed040dfcb" providerId="ADAL" clId="{F0A1DDF0-AD2E-4C28-B883-E4B5876611F1}" dt="2023-03-02T15:20:46.487" v="5849" actId="14100"/>
          <ac:spMkLst>
            <pc:docMk/>
            <pc:sldMk cId="2809490626" sldId="502"/>
            <ac:spMk id="3" creationId="{E42D4CD8-06CA-5D08-771D-DD3823D98EC9}"/>
          </ac:spMkLst>
        </pc:spChg>
        <pc:spChg chg="add del mod">
          <ac:chgData name="Fuchedzhy Valentyna" userId="8ba483c4-aa65-4e5b-8c89-65bed040dfcb" providerId="ADAL" clId="{F0A1DDF0-AD2E-4C28-B883-E4B5876611F1}" dt="2023-03-02T14:44:48.950" v="5355"/>
          <ac:spMkLst>
            <pc:docMk/>
            <pc:sldMk cId="2809490626" sldId="502"/>
            <ac:spMk id="5" creationId="{41FF4040-719C-89C7-BBE6-D2507ED9ADAA}"/>
          </ac:spMkLst>
        </pc:spChg>
        <pc:spChg chg="add del mod">
          <ac:chgData name="Fuchedzhy Valentyna" userId="8ba483c4-aa65-4e5b-8c89-65bed040dfcb" providerId="ADAL" clId="{F0A1DDF0-AD2E-4C28-B883-E4B5876611F1}" dt="2023-03-02T14:44:48.386" v="5354"/>
          <ac:spMkLst>
            <pc:docMk/>
            <pc:sldMk cId="2809490626" sldId="502"/>
            <ac:spMk id="6" creationId="{79FF4256-0DD3-A2EA-1ED3-85FA7AA448B8}"/>
          </ac:spMkLst>
        </pc:spChg>
        <pc:spChg chg="add mod ord">
          <ac:chgData name="Fuchedzhy Valentyna" userId="8ba483c4-aa65-4e5b-8c89-65bed040dfcb" providerId="ADAL" clId="{F0A1DDF0-AD2E-4C28-B883-E4B5876611F1}" dt="2023-03-02T15:10:49.512" v="5824" actId="167"/>
          <ac:spMkLst>
            <pc:docMk/>
            <pc:sldMk cId="2809490626" sldId="502"/>
            <ac:spMk id="7" creationId="{4778E3BA-B83A-6198-0D6F-38AE809FEA7C}"/>
          </ac:spMkLst>
        </pc:spChg>
        <pc:spChg chg="add del mod">
          <ac:chgData name="Fuchedzhy Valentyna" userId="8ba483c4-aa65-4e5b-8c89-65bed040dfcb" providerId="ADAL" clId="{F0A1DDF0-AD2E-4C28-B883-E4B5876611F1}" dt="2023-03-02T15:09:57.475" v="5813" actId="478"/>
          <ac:spMkLst>
            <pc:docMk/>
            <pc:sldMk cId="2809490626" sldId="502"/>
            <ac:spMk id="8" creationId="{DE663878-BF8E-B0E1-AB09-813E0261272B}"/>
          </ac:spMkLst>
        </pc:spChg>
        <pc:spChg chg="add mod ord">
          <ac:chgData name="Fuchedzhy Valentyna" userId="8ba483c4-aa65-4e5b-8c89-65bed040dfcb" providerId="ADAL" clId="{F0A1DDF0-AD2E-4C28-B883-E4B5876611F1}" dt="2023-03-02T15:10:46.671" v="5823" actId="167"/>
          <ac:spMkLst>
            <pc:docMk/>
            <pc:sldMk cId="2809490626" sldId="502"/>
            <ac:spMk id="9" creationId="{726E68B9-65AB-6BA5-E9CD-7842B0C2FC3D}"/>
          </ac:spMkLst>
        </pc:spChg>
        <pc:spChg chg="add mod ord">
          <ac:chgData name="Fuchedzhy Valentyna" userId="8ba483c4-aa65-4e5b-8c89-65bed040dfcb" providerId="ADAL" clId="{F0A1DDF0-AD2E-4C28-B883-E4B5876611F1}" dt="2023-03-02T15:10:43.680" v="5822" actId="167"/>
          <ac:spMkLst>
            <pc:docMk/>
            <pc:sldMk cId="2809490626" sldId="502"/>
            <ac:spMk id="10" creationId="{C728A192-5730-AA64-8AB8-0FE4425E9974}"/>
          </ac:spMkLst>
        </pc:spChg>
      </pc:sldChg>
      <pc:sldChg chg="addSp delSp modSp add mod">
        <pc:chgData name="Fuchedzhy Valentyna" userId="8ba483c4-aa65-4e5b-8c89-65bed040dfcb" providerId="ADAL" clId="{F0A1DDF0-AD2E-4C28-B883-E4B5876611F1}" dt="2023-03-02T14:03:41.930" v="5132" actId="1076"/>
        <pc:sldMkLst>
          <pc:docMk/>
          <pc:sldMk cId="318351990" sldId="503"/>
        </pc:sldMkLst>
        <pc:spChg chg="mod">
          <ac:chgData name="Fuchedzhy Valentyna" userId="8ba483c4-aa65-4e5b-8c89-65bed040dfcb" providerId="ADAL" clId="{F0A1DDF0-AD2E-4C28-B883-E4B5876611F1}" dt="2023-03-02T06:59:33.333" v="1235" actId="207"/>
          <ac:spMkLst>
            <pc:docMk/>
            <pc:sldMk cId="318351990" sldId="503"/>
            <ac:spMk id="2" creationId="{E94E8EEA-5B2E-21D2-C540-F5E8EDD593E3}"/>
          </ac:spMkLst>
        </pc:spChg>
        <pc:spChg chg="mod">
          <ac:chgData name="Fuchedzhy Valentyna" userId="8ba483c4-aa65-4e5b-8c89-65bed040dfcb" providerId="ADAL" clId="{F0A1DDF0-AD2E-4C28-B883-E4B5876611F1}" dt="2023-03-02T14:03:41.930" v="5132" actId="1076"/>
          <ac:spMkLst>
            <pc:docMk/>
            <pc:sldMk cId="318351990" sldId="503"/>
            <ac:spMk id="8" creationId="{50E710F8-A3F2-E151-7332-B0DACFDF697F}"/>
          </ac:spMkLst>
        </pc:spChg>
        <pc:graphicFrameChg chg="add mod">
          <ac:chgData name="Fuchedzhy Valentyna" userId="8ba483c4-aa65-4e5b-8c89-65bed040dfcb" providerId="ADAL" clId="{F0A1DDF0-AD2E-4C28-B883-E4B5876611F1}" dt="2023-03-02T14:02:36.324" v="5123" actId="14100"/>
          <ac:graphicFrameMkLst>
            <pc:docMk/>
            <pc:sldMk cId="318351990" sldId="503"/>
            <ac:graphicFrameMk id="3" creationId="{491BF203-DC3E-D025-5DE0-5E5DD44D3E1A}"/>
          </ac:graphicFrameMkLst>
        </pc:graphicFrameChg>
        <pc:graphicFrameChg chg="del">
          <ac:chgData name="Fuchedzhy Valentyna" userId="8ba483c4-aa65-4e5b-8c89-65bed040dfcb" providerId="ADAL" clId="{F0A1DDF0-AD2E-4C28-B883-E4B5876611F1}" dt="2023-03-02T06:45:48.644" v="721" actId="478"/>
          <ac:graphicFrameMkLst>
            <pc:docMk/>
            <pc:sldMk cId="318351990" sldId="503"/>
            <ac:graphicFrameMk id="5" creationId="{E6DE1FB7-1F57-3E99-3B44-3F5983A879A8}"/>
          </ac:graphicFrameMkLst>
        </pc:graphicFrameChg>
      </pc:sldChg>
      <pc:sldChg chg="addSp delSp modSp add mod">
        <pc:chgData name="Fuchedzhy Valentyna" userId="8ba483c4-aa65-4e5b-8c89-65bed040dfcb" providerId="ADAL" clId="{F0A1DDF0-AD2E-4C28-B883-E4B5876611F1}" dt="2023-03-02T07:12:43.773" v="1493" actId="6549"/>
        <pc:sldMkLst>
          <pc:docMk/>
          <pc:sldMk cId="4023636757" sldId="504"/>
        </pc:sldMkLst>
        <pc:spChg chg="mod">
          <ac:chgData name="Fuchedzhy Valentyna" userId="8ba483c4-aa65-4e5b-8c89-65bed040dfcb" providerId="ADAL" clId="{F0A1DDF0-AD2E-4C28-B883-E4B5876611F1}" dt="2023-03-02T06:59:26.111" v="1234" actId="1076"/>
          <ac:spMkLst>
            <pc:docMk/>
            <pc:sldMk cId="4023636757" sldId="504"/>
            <ac:spMk id="2" creationId="{E94E8EEA-5B2E-21D2-C540-F5E8EDD593E3}"/>
          </ac:spMkLst>
        </pc:spChg>
        <pc:spChg chg="mod">
          <ac:chgData name="Fuchedzhy Valentyna" userId="8ba483c4-aa65-4e5b-8c89-65bed040dfcb" providerId="ADAL" clId="{F0A1DDF0-AD2E-4C28-B883-E4B5876611F1}" dt="2023-03-02T07:12:43.773" v="1493" actId="6549"/>
          <ac:spMkLst>
            <pc:docMk/>
            <pc:sldMk cId="4023636757" sldId="504"/>
            <ac:spMk id="8" creationId="{50E710F8-A3F2-E151-7332-B0DACFDF697F}"/>
          </ac:spMkLst>
        </pc:spChg>
        <pc:graphicFrameChg chg="del">
          <ac:chgData name="Fuchedzhy Valentyna" userId="8ba483c4-aa65-4e5b-8c89-65bed040dfcb" providerId="ADAL" clId="{F0A1DDF0-AD2E-4C28-B883-E4B5876611F1}" dt="2023-03-02T06:58:00.165" v="1146" actId="478"/>
          <ac:graphicFrameMkLst>
            <pc:docMk/>
            <pc:sldMk cId="4023636757" sldId="504"/>
            <ac:graphicFrameMk id="3" creationId="{491BF203-DC3E-D025-5DE0-5E5DD44D3E1A}"/>
          </ac:graphicFrameMkLst>
        </pc:graphicFrameChg>
        <pc:graphicFrameChg chg="add mod">
          <ac:chgData name="Fuchedzhy Valentyna" userId="8ba483c4-aa65-4e5b-8c89-65bed040dfcb" providerId="ADAL" clId="{F0A1DDF0-AD2E-4C28-B883-E4B5876611F1}" dt="2023-03-02T07:12:00.505" v="1478"/>
          <ac:graphicFrameMkLst>
            <pc:docMk/>
            <pc:sldMk cId="4023636757" sldId="504"/>
            <ac:graphicFrameMk id="5" creationId="{A3A34FFD-C55A-7E9F-4B9C-440FB1AD9C2B}"/>
          </ac:graphicFrameMkLst>
        </pc:graphicFrameChg>
        <pc:graphicFrameChg chg="add mod">
          <ac:chgData name="Fuchedzhy Valentyna" userId="8ba483c4-aa65-4e5b-8c89-65bed040dfcb" providerId="ADAL" clId="{F0A1DDF0-AD2E-4C28-B883-E4B5876611F1}" dt="2023-03-02T07:02:30.568" v="1318"/>
          <ac:graphicFrameMkLst>
            <pc:docMk/>
            <pc:sldMk cId="4023636757" sldId="504"/>
            <ac:graphicFrameMk id="6" creationId="{C82BA16C-6B31-D329-6FF2-6511B7149EB6}"/>
          </ac:graphicFrameMkLst>
        </pc:graphicFrameChg>
        <pc:graphicFrameChg chg="add mod">
          <ac:chgData name="Fuchedzhy Valentyna" userId="8ba483c4-aa65-4e5b-8c89-65bed040dfcb" providerId="ADAL" clId="{F0A1DDF0-AD2E-4C28-B883-E4B5876611F1}" dt="2023-03-02T07:12:06.426" v="1479" actId="1076"/>
          <ac:graphicFrameMkLst>
            <pc:docMk/>
            <pc:sldMk cId="4023636757" sldId="504"/>
            <ac:graphicFrameMk id="7" creationId="{C82BA16C-6B31-D329-6FF2-6511B7149EB6}"/>
          </ac:graphicFrameMkLst>
        </pc:graphicFrameChg>
      </pc:sldChg>
      <pc:sldChg chg="addSp delSp modSp add mod">
        <pc:chgData name="Fuchedzhy Valentyna" userId="8ba483c4-aa65-4e5b-8c89-65bed040dfcb" providerId="ADAL" clId="{F0A1DDF0-AD2E-4C28-B883-E4B5876611F1}" dt="2023-03-02T07:21:02.184" v="1788" actId="20577"/>
        <pc:sldMkLst>
          <pc:docMk/>
          <pc:sldMk cId="275590052" sldId="505"/>
        </pc:sldMkLst>
        <pc:spChg chg="mod">
          <ac:chgData name="Fuchedzhy Valentyna" userId="8ba483c4-aa65-4e5b-8c89-65bed040dfcb" providerId="ADAL" clId="{F0A1DDF0-AD2E-4C28-B883-E4B5876611F1}" dt="2023-03-02T07:15:14.809" v="1533" actId="20577"/>
          <ac:spMkLst>
            <pc:docMk/>
            <pc:sldMk cId="275590052" sldId="505"/>
            <ac:spMk id="2" creationId="{E94E8EEA-5B2E-21D2-C540-F5E8EDD593E3}"/>
          </ac:spMkLst>
        </pc:spChg>
        <pc:spChg chg="mod">
          <ac:chgData name="Fuchedzhy Valentyna" userId="8ba483c4-aa65-4e5b-8c89-65bed040dfcb" providerId="ADAL" clId="{F0A1DDF0-AD2E-4C28-B883-E4B5876611F1}" dt="2023-03-02T07:21:02.184" v="1788" actId="20577"/>
          <ac:spMkLst>
            <pc:docMk/>
            <pc:sldMk cId="275590052" sldId="505"/>
            <ac:spMk id="8" creationId="{50E710F8-A3F2-E151-7332-B0DACFDF697F}"/>
          </ac:spMkLst>
        </pc:spChg>
        <pc:graphicFrameChg chg="add mod">
          <ac:chgData name="Fuchedzhy Valentyna" userId="8ba483c4-aa65-4e5b-8c89-65bed040dfcb" providerId="ADAL" clId="{F0A1DDF0-AD2E-4C28-B883-E4B5876611F1}" dt="2023-03-02T07:17:14.560" v="1546" actId="1076"/>
          <ac:graphicFrameMkLst>
            <pc:docMk/>
            <pc:sldMk cId="275590052" sldId="505"/>
            <ac:graphicFrameMk id="3" creationId="{592AB84D-A939-0B6F-7EBE-C4C7C5CDE1D5}"/>
          </ac:graphicFrameMkLst>
        </pc:graphicFrameChg>
        <pc:graphicFrameChg chg="del">
          <ac:chgData name="Fuchedzhy Valentyna" userId="8ba483c4-aa65-4e5b-8c89-65bed040dfcb" providerId="ADAL" clId="{F0A1DDF0-AD2E-4C28-B883-E4B5876611F1}" dt="2023-03-02T07:14:36.903" v="1495" actId="478"/>
          <ac:graphicFrameMkLst>
            <pc:docMk/>
            <pc:sldMk cId="275590052" sldId="505"/>
            <ac:graphicFrameMk id="5" creationId="{A3A34FFD-C55A-7E9F-4B9C-440FB1AD9C2B}"/>
          </ac:graphicFrameMkLst>
        </pc:graphicFrameChg>
        <pc:graphicFrameChg chg="add mod">
          <ac:chgData name="Fuchedzhy Valentyna" userId="8ba483c4-aa65-4e5b-8c89-65bed040dfcb" providerId="ADAL" clId="{F0A1DDF0-AD2E-4C28-B883-E4B5876611F1}" dt="2023-03-02T07:17:19.231" v="1547" actId="1076"/>
          <ac:graphicFrameMkLst>
            <pc:docMk/>
            <pc:sldMk cId="275590052" sldId="505"/>
            <ac:graphicFrameMk id="6" creationId="{C5CF1F43-D9AE-ACC3-414F-A68539D83982}"/>
          </ac:graphicFrameMkLst>
        </pc:graphicFrameChg>
        <pc:graphicFrameChg chg="del">
          <ac:chgData name="Fuchedzhy Valentyna" userId="8ba483c4-aa65-4e5b-8c89-65bed040dfcb" providerId="ADAL" clId="{F0A1DDF0-AD2E-4C28-B883-E4B5876611F1}" dt="2023-03-02T07:14:38.189" v="1496" actId="478"/>
          <ac:graphicFrameMkLst>
            <pc:docMk/>
            <pc:sldMk cId="275590052" sldId="505"/>
            <ac:graphicFrameMk id="7" creationId="{C82BA16C-6B31-D329-6FF2-6511B7149EB6}"/>
          </ac:graphicFrameMkLst>
        </pc:graphicFrameChg>
      </pc:sldChg>
      <pc:sldChg chg="addSp delSp modSp add mod">
        <pc:chgData name="Fuchedzhy Valentyna" userId="8ba483c4-aa65-4e5b-8c89-65bed040dfcb" providerId="ADAL" clId="{F0A1DDF0-AD2E-4C28-B883-E4B5876611F1}" dt="2023-03-02T15:23:08.393" v="5872" actId="1076"/>
        <pc:sldMkLst>
          <pc:docMk/>
          <pc:sldMk cId="2715594066" sldId="506"/>
        </pc:sldMkLst>
        <pc:spChg chg="mod">
          <ac:chgData name="Fuchedzhy Valentyna" userId="8ba483c4-aa65-4e5b-8c89-65bed040dfcb" providerId="ADAL" clId="{F0A1DDF0-AD2E-4C28-B883-E4B5876611F1}" dt="2023-03-02T07:37:27.258" v="1838" actId="207"/>
          <ac:spMkLst>
            <pc:docMk/>
            <pc:sldMk cId="2715594066" sldId="506"/>
            <ac:spMk id="2" creationId="{E94E8EEA-5B2E-21D2-C540-F5E8EDD593E3}"/>
          </ac:spMkLst>
        </pc:spChg>
        <pc:spChg chg="mod">
          <ac:chgData name="Fuchedzhy Valentyna" userId="8ba483c4-aa65-4e5b-8c89-65bed040dfcb" providerId="ADAL" clId="{F0A1DDF0-AD2E-4C28-B883-E4B5876611F1}" dt="2023-03-02T15:22:33.454" v="5867" actId="14100"/>
          <ac:spMkLst>
            <pc:docMk/>
            <pc:sldMk cId="2715594066" sldId="506"/>
            <ac:spMk id="8" creationId="{50E710F8-A3F2-E151-7332-B0DACFDF697F}"/>
          </ac:spMkLst>
        </pc:spChg>
        <pc:graphicFrameChg chg="del">
          <ac:chgData name="Fuchedzhy Valentyna" userId="8ba483c4-aa65-4e5b-8c89-65bed040dfcb" providerId="ADAL" clId="{F0A1DDF0-AD2E-4C28-B883-E4B5876611F1}" dt="2023-03-02T07:24:57.577" v="1790" actId="478"/>
          <ac:graphicFrameMkLst>
            <pc:docMk/>
            <pc:sldMk cId="2715594066" sldId="506"/>
            <ac:graphicFrameMk id="3" creationId="{592AB84D-A939-0B6F-7EBE-C4C7C5CDE1D5}"/>
          </ac:graphicFrameMkLst>
        </pc:graphicFrameChg>
        <pc:graphicFrameChg chg="del">
          <ac:chgData name="Fuchedzhy Valentyna" userId="8ba483c4-aa65-4e5b-8c89-65bed040dfcb" providerId="ADAL" clId="{F0A1DDF0-AD2E-4C28-B883-E4B5876611F1}" dt="2023-03-02T07:24:59.453" v="1791" actId="478"/>
          <ac:graphicFrameMkLst>
            <pc:docMk/>
            <pc:sldMk cId="2715594066" sldId="506"/>
            <ac:graphicFrameMk id="6" creationId="{C5CF1F43-D9AE-ACC3-414F-A68539D83982}"/>
          </ac:graphicFrameMkLst>
        </pc:graphicFrameChg>
        <pc:graphicFrameChg chg="add del mod">
          <ac:chgData name="Fuchedzhy Valentyna" userId="8ba483c4-aa65-4e5b-8c89-65bed040dfcb" providerId="ADAL" clId="{F0A1DDF0-AD2E-4C28-B883-E4B5876611F1}" dt="2023-03-02T07:33:07.056" v="1799"/>
          <ac:graphicFrameMkLst>
            <pc:docMk/>
            <pc:sldMk cId="2715594066" sldId="506"/>
            <ac:graphicFrameMk id="7" creationId="{FFA9F6AC-D416-87D0-7FDC-6A482D11F21C}"/>
          </ac:graphicFrameMkLst>
        </pc:graphicFrameChg>
        <pc:graphicFrameChg chg="add del mod">
          <ac:chgData name="Fuchedzhy Valentyna" userId="8ba483c4-aa65-4e5b-8c89-65bed040dfcb" providerId="ADAL" clId="{F0A1DDF0-AD2E-4C28-B883-E4B5876611F1}" dt="2023-03-02T07:33:12.843" v="1801"/>
          <ac:graphicFrameMkLst>
            <pc:docMk/>
            <pc:sldMk cId="2715594066" sldId="506"/>
            <ac:graphicFrameMk id="9" creationId="{4229F5A2-11B5-314F-6362-F5D4DCEF4510}"/>
          </ac:graphicFrameMkLst>
        </pc:graphicFrameChg>
        <pc:graphicFrameChg chg="add del mod modGraphic">
          <ac:chgData name="Fuchedzhy Valentyna" userId="8ba483c4-aa65-4e5b-8c89-65bed040dfcb" providerId="ADAL" clId="{F0A1DDF0-AD2E-4C28-B883-E4B5876611F1}" dt="2023-03-02T07:33:52.977" v="1807" actId="478"/>
          <ac:graphicFrameMkLst>
            <pc:docMk/>
            <pc:sldMk cId="2715594066" sldId="506"/>
            <ac:graphicFrameMk id="10" creationId="{71A675CD-46B9-1E9B-4AB9-7D5CFB96575F}"/>
          </ac:graphicFrameMkLst>
        </pc:graphicFrameChg>
        <pc:graphicFrameChg chg="add del mod">
          <ac:chgData name="Fuchedzhy Valentyna" userId="8ba483c4-aa65-4e5b-8c89-65bed040dfcb" providerId="ADAL" clId="{F0A1DDF0-AD2E-4C28-B883-E4B5876611F1}" dt="2023-03-02T07:34:32.789" v="1809"/>
          <ac:graphicFrameMkLst>
            <pc:docMk/>
            <pc:sldMk cId="2715594066" sldId="506"/>
            <ac:graphicFrameMk id="11" creationId="{B763B5E3-E732-6E80-A66D-2F288D529BE6}"/>
          </ac:graphicFrameMkLst>
        </pc:graphicFrameChg>
        <pc:graphicFrameChg chg="add del mod">
          <ac:chgData name="Fuchedzhy Valentyna" userId="8ba483c4-aa65-4e5b-8c89-65bed040dfcb" providerId="ADAL" clId="{F0A1DDF0-AD2E-4C28-B883-E4B5876611F1}" dt="2023-03-02T07:34:35.895" v="1811"/>
          <ac:graphicFrameMkLst>
            <pc:docMk/>
            <pc:sldMk cId="2715594066" sldId="506"/>
            <ac:graphicFrameMk id="12" creationId="{9A4E9D19-9590-75F0-771C-F180EE158672}"/>
          </ac:graphicFrameMkLst>
        </pc:graphicFrameChg>
        <pc:graphicFrameChg chg="add del mod modGraphic">
          <ac:chgData name="Fuchedzhy Valentyna" userId="8ba483c4-aa65-4e5b-8c89-65bed040dfcb" providerId="ADAL" clId="{F0A1DDF0-AD2E-4C28-B883-E4B5876611F1}" dt="2023-03-02T07:40:09.582" v="1862" actId="478"/>
          <ac:graphicFrameMkLst>
            <pc:docMk/>
            <pc:sldMk cId="2715594066" sldId="506"/>
            <ac:graphicFrameMk id="13" creationId="{ECBD5BB4-FDE1-4B44-B00A-44453334E417}"/>
          </ac:graphicFrameMkLst>
        </pc:graphicFrameChg>
        <pc:graphicFrameChg chg="add del mod">
          <ac:chgData name="Fuchedzhy Valentyna" userId="8ba483c4-aa65-4e5b-8c89-65bed040dfcb" providerId="ADAL" clId="{F0A1DDF0-AD2E-4C28-B883-E4B5876611F1}" dt="2023-03-02T07:39:58.900" v="1860"/>
          <ac:graphicFrameMkLst>
            <pc:docMk/>
            <pc:sldMk cId="2715594066" sldId="506"/>
            <ac:graphicFrameMk id="14" creationId="{43EADA62-40CF-29F9-FFAA-908C14C88D61}"/>
          </ac:graphicFrameMkLst>
        </pc:graphicFrameChg>
        <pc:graphicFrameChg chg="add mod modGraphic">
          <ac:chgData name="Fuchedzhy Valentyna" userId="8ba483c4-aa65-4e5b-8c89-65bed040dfcb" providerId="ADAL" clId="{F0A1DDF0-AD2E-4C28-B883-E4B5876611F1}" dt="2023-03-02T15:23:03.043" v="5871" actId="1076"/>
          <ac:graphicFrameMkLst>
            <pc:docMk/>
            <pc:sldMk cId="2715594066" sldId="506"/>
            <ac:graphicFrameMk id="15" creationId="{4513BF9D-C397-D286-EEFD-8809FB7BE1EA}"/>
          </ac:graphicFrameMkLst>
        </pc:graphicFrameChg>
        <pc:picChg chg="add mod">
          <ac:chgData name="Fuchedzhy Valentyna" userId="8ba483c4-aa65-4e5b-8c89-65bed040dfcb" providerId="ADAL" clId="{F0A1DDF0-AD2E-4C28-B883-E4B5876611F1}" dt="2023-03-02T15:23:08.393" v="5872" actId="1076"/>
          <ac:picMkLst>
            <pc:docMk/>
            <pc:sldMk cId="2715594066" sldId="506"/>
            <ac:picMk id="5" creationId="{8E81E4B8-8EA8-4457-82DA-63828F518A01}"/>
          </ac:picMkLst>
        </pc:picChg>
      </pc:sldChg>
      <pc:sldChg chg="addSp delSp modSp add mod">
        <pc:chgData name="Fuchedzhy Valentyna" userId="8ba483c4-aa65-4e5b-8c89-65bed040dfcb" providerId="ADAL" clId="{F0A1DDF0-AD2E-4C28-B883-E4B5876611F1}" dt="2023-03-02T08:12:44.837" v="2353" actId="207"/>
        <pc:sldMkLst>
          <pc:docMk/>
          <pc:sldMk cId="1387962875" sldId="507"/>
        </pc:sldMkLst>
        <pc:spChg chg="mod">
          <ac:chgData name="Fuchedzhy Valentyna" userId="8ba483c4-aa65-4e5b-8c89-65bed040dfcb" providerId="ADAL" clId="{F0A1DDF0-AD2E-4C28-B883-E4B5876611F1}" dt="2023-03-02T08:12:44.837" v="2353" actId="207"/>
          <ac:spMkLst>
            <pc:docMk/>
            <pc:sldMk cId="1387962875" sldId="507"/>
            <ac:spMk id="2" creationId="{E94E8EEA-5B2E-21D2-C540-F5E8EDD593E3}"/>
          </ac:spMkLst>
        </pc:spChg>
        <pc:spChg chg="mod">
          <ac:chgData name="Fuchedzhy Valentyna" userId="8ba483c4-aa65-4e5b-8c89-65bed040dfcb" providerId="ADAL" clId="{F0A1DDF0-AD2E-4C28-B883-E4B5876611F1}" dt="2023-03-02T08:09:31.547" v="2315" actId="1076"/>
          <ac:spMkLst>
            <pc:docMk/>
            <pc:sldMk cId="1387962875" sldId="507"/>
            <ac:spMk id="8" creationId="{50E710F8-A3F2-E151-7332-B0DACFDF697F}"/>
          </ac:spMkLst>
        </pc:spChg>
        <pc:graphicFrameChg chg="del">
          <ac:chgData name="Fuchedzhy Valentyna" userId="8ba483c4-aa65-4e5b-8c89-65bed040dfcb" providerId="ADAL" clId="{F0A1DDF0-AD2E-4C28-B883-E4B5876611F1}" dt="2023-03-02T07:59:00.675" v="2156" actId="478"/>
          <ac:graphicFrameMkLst>
            <pc:docMk/>
            <pc:sldMk cId="1387962875" sldId="507"/>
            <ac:graphicFrameMk id="3" creationId="{592AB84D-A939-0B6F-7EBE-C4C7C5CDE1D5}"/>
          </ac:graphicFrameMkLst>
        </pc:graphicFrameChg>
        <pc:graphicFrameChg chg="add mod modGraphic">
          <ac:chgData name="Fuchedzhy Valentyna" userId="8ba483c4-aa65-4e5b-8c89-65bed040dfcb" providerId="ADAL" clId="{F0A1DDF0-AD2E-4C28-B883-E4B5876611F1}" dt="2023-03-02T08:00:58.344" v="2163" actId="1076"/>
          <ac:graphicFrameMkLst>
            <pc:docMk/>
            <pc:sldMk cId="1387962875" sldId="507"/>
            <ac:graphicFrameMk id="5" creationId="{385F2FA6-EAD8-1C3A-F739-F8E41C9BAFAF}"/>
          </ac:graphicFrameMkLst>
        </pc:graphicFrameChg>
        <pc:graphicFrameChg chg="del modGraphic">
          <ac:chgData name="Fuchedzhy Valentyna" userId="8ba483c4-aa65-4e5b-8c89-65bed040dfcb" providerId="ADAL" clId="{F0A1DDF0-AD2E-4C28-B883-E4B5876611F1}" dt="2023-03-02T07:59:10.969" v="2158" actId="478"/>
          <ac:graphicFrameMkLst>
            <pc:docMk/>
            <pc:sldMk cId="1387962875" sldId="507"/>
            <ac:graphicFrameMk id="6" creationId="{C5CF1F43-D9AE-ACC3-414F-A68539D83982}"/>
          </ac:graphicFrameMkLst>
        </pc:graphicFrameChg>
      </pc:sldChg>
      <pc:sldChg chg="addSp delSp modSp add mod">
        <pc:chgData name="Fuchedzhy Valentyna" userId="8ba483c4-aa65-4e5b-8c89-65bed040dfcb" providerId="ADAL" clId="{F0A1DDF0-AD2E-4C28-B883-E4B5876611F1}" dt="2023-03-02T08:32:28.572" v="3141" actId="255"/>
        <pc:sldMkLst>
          <pc:docMk/>
          <pc:sldMk cId="443986323" sldId="508"/>
        </pc:sldMkLst>
        <pc:spChg chg="mod">
          <ac:chgData name="Fuchedzhy Valentyna" userId="8ba483c4-aa65-4e5b-8c89-65bed040dfcb" providerId="ADAL" clId="{F0A1DDF0-AD2E-4C28-B883-E4B5876611F1}" dt="2023-03-02T08:14:39.799" v="2525" actId="1076"/>
          <ac:spMkLst>
            <pc:docMk/>
            <pc:sldMk cId="443986323" sldId="508"/>
            <ac:spMk id="2" creationId="{E94E8EEA-5B2E-21D2-C540-F5E8EDD593E3}"/>
          </ac:spMkLst>
        </pc:spChg>
        <pc:spChg chg="mod">
          <ac:chgData name="Fuchedzhy Valentyna" userId="8ba483c4-aa65-4e5b-8c89-65bed040dfcb" providerId="ADAL" clId="{F0A1DDF0-AD2E-4C28-B883-E4B5876611F1}" dt="2023-03-02T08:23:47.360" v="2950" actId="20577"/>
          <ac:spMkLst>
            <pc:docMk/>
            <pc:sldMk cId="443986323" sldId="508"/>
            <ac:spMk id="8" creationId="{50E710F8-A3F2-E151-7332-B0DACFDF697F}"/>
          </ac:spMkLst>
        </pc:spChg>
        <pc:graphicFrameChg chg="add mod modGraphic">
          <ac:chgData name="Fuchedzhy Valentyna" userId="8ba483c4-aa65-4e5b-8c89-65bed040dfcb" providerId="ADAL" clId="{F0A1DDF0-AD2E-4C28-B883-E4B5876611F1}" dt="2023-03-02T08:32:28.572" v="3141" actId="255"/>
          <ac:graphicFrameMkLst>
            <pc:docMk/>
            <pc:sldMk cId="443986323" sldId="508"/>
            <ac:graphicFrameMk id="3" creationId="{B73A0C24-BEA4-DDC2-42AB-D919C017AB9F}"/>
          </ac:graphicFrameMkLst>
        </pc:graphicFrameChg>
        <pc:graphicFrameChg chg="del modGraphic">
          <ac:chgData name="Fuchedzhy Valentyna" userId="8ba483c4-aa65-4e5b-8c89-65bed040dfcb" providerId="ADAL" clId="{F0A1DDF0-AD2E-4C28-B883-E4B5876611F1}" dt="2023-03-02T08:11:07.319" v="2319" actId="478"/>
          <ac:graphicFrameMkLst>
            <pc:docMk/>
            <pc:sldMk cId="443986323" sldId="508"/>
            <ac:graphicFrameMk id="5" creationId="{385F2FA6-EAD8-1C3A-F739-F8E41C9BAFAF}"/>
          </ac:graphicFrameMkLst>
        </pc:graphicFrameChg>
      </pc:sldChg>
      <pc:sldChg chg="add del">
        <pc:chgData name="Fuchedzhy Valentyna" userId="8ba483c4-aa65-4e5b-8c89-65bed040dfcb" providerId="ADAL" clId="{F0A1DDF0-AD2E-4C28-B883-E4B5876611F1}" dt="2023-03-02T08:11:17.665" v="2322"/>
        <pc:sldMkLst>
          <pc:docMk/>
          <pc:sldMk cId="712430733" sldId="509"/>
        </pc:sldMkLst>
      </pc:sldChg>
      <pc:sldChg chg="addSp delSp modSp add mod">
        <pc:chgData name="Fuchedzhy Valentyna" userId="8ba483c4-aa65-4e5b-8c89-65bed040dfcb" providerId="ADAL" clId="{F0A1DDF0-AD2E-4C28-B883-E4B5876611F1}" dt="2023-03-02T08:42:43.757" v="3474" actId="1076"/>
        <pc:sldMkLst>
          <pc:docMk/>
          <pc:sldMk cId="3676362711" sldId="509"/>
        </pc:sldMkLst>
        <pc:spChg chg="mod">
          <ac:chgData name="Fuchedzhy Valentyna" userId="8ba483c4-aa65-4e5b-8c89-65bed040dfcb" providerId="ADAL" clId="{F0A1DDF0-AD2E-4C28-B883-E4B5876611F1}" dt="2023-03-02T08:29:40.479" v="3116" actId="20577"/>
          <ac:spMkLst>
            <pc:docMk/>
            <pc:sldMk cId="3676362711" sldId="509"/>
            <ac:spMk id="2" creationId="{E94E8EEA-5B2E-21D2-C540-F5E8EDD593E3}"/>
          </ac:spMkLst>
        </pc:spChg>
        <pc:spChg chg="mod">
          <ac:chgData name="Fuchedzhy Valentyna" userId="8ba483c4-aa65-4e5b-8c89-65bed040dfcb" providerId="ADAL" clId="{F0A1DDF0-AD2E-4C28-B883-E4B5876611F1}" dt="2023-03-02T08:42:43.757" v="3474" actId="1076"/>
          <ac:spMkLst>
            <pc:docMk/>
            <pc:sldMk cId="3676362711" sldId="509"/>
            <ac:spMk id="8" creationId="{50E710F8-A3F2-E151-7332-B0DACFDF697F}"/>
          </ac:spMkLst>
        </pc:spChg>
        <pc:graphicFrameChg chg="del">
          <ac:chgData name="Fuchedzhy Valentyna" userId="8ba483c4-aa65-4e5b-8c89-65bed040dfcb" providerId="ADAL" clId="{F0A1DDF0-AD2E-4C28-B883-E4B5876611F1}" dt="2023-03-02T08:28:34.730" v="3003" actId="478"/>
          <ac:graphicFrameMkLst>
            <pc:docMk/>
            <pc:sldMk cId="3676362711" sldId="509"/>
            <ac:graphicFrameMk id="3" creationId="{B73A0C24-BEA4-DDC2-42AB-D919C017AB9F}"/>
          </ac:graphicFrameMkLst>
        </pc:graphicFrameChg>
        <pc:graphicFrameChg chg="add del mod">
          <ac:chgData name="Fuchedzhy Valentyna" userId="8ba483c4-aa65-4e5b-8c89-65bed040dfcb" providerId="ADAL" clId="{F0A1DDF0-AD2E-4C28-B883-E4B5876611F1}" dt="2023-03-02T08:30:38.794" v="3122"/>
          <ac:graphicFrameMkLst>
            <pc:docMk/>
            <pc:sldMk cId="3676362711" sldId="509"/>
            <ac:graphicFrameMk id="5" creationId="{7FDCA88D-3541-3126-7424-815571FCC876}"/>
          </ac:graphicFrameMkLst>
        </pc:graphicFrameChg>
        <pc:graphicFrameChg chg="add del mod">
          <ac:chgData name="Fuchedzhy Valentyna" userId="8ba483c4-aa65-4e5b-8c89-65bed040dfcb" providerId="ADAL" clId="{F0A1DDF0-AD2E-4C28-B883-E4B5876611F1}" dt="2023-03-02T08:30:42.830" v="3124"/>
          <ac:graphicFrameMkLst>
            <pc:docMk/>
            <pc:sldMk cId="3676362711" sldId="509"/>
            <ac:graphicFrameMk id="6" creationId="{3529D109-BDC7-FD6D-C428-B1F5E45EA7C7}"/>
          </ac:graphicFrameMkLst>
        </pc:graphicFrameChg>
        <pc:graphicFrameChg chg="add del mod modGraphic">
          <ac:chgData name="Fuchedzhy Valentyna" userId="8ba483c4-aa65-4e5b-8c89-65bed040dfcb" providerId="ADAL" clId="{F0A1DDF0-AD2E-4C28-B883-E4B5876611F1}" dt="2023-03-02T08:30:54.293" v="3128"/>
          <ac:graphicFrameMkLst>
            <pc:docMk/>
            <pc:sldMk cId="3676362711" sldId="509"/>
            <ac:graphicFrameMk id="7" creationId="{CFC33E03-8DD3-3F5F-E94C-74E699CF0F59}"/>
          </ac:graphicFrameMkLst>
        </pc:graphicFrameChg>
        <pc:graphicFrameChg chg="add del mod">
          <ac:chgData name="Fuchedzhy Valentyna" userId="8ba483c4-aa65-4e5b-8c89-65bed040dfcb" providerId="ADAL" clId="{F0A1DDF0-AD2E-4C28-B883-E4B5876611F1}" dt="2023-03-02T08:31:18.459" v="3130"/>
          <ac:graphicFrameMkLst>
            <pc:docMk/>
            <pc:sldMk cId="3676362711" sldId="509"/>
            <ac:graphicFrameMk id="9" creationId="{F1A11B94-AAB2-8D63-824E-389FFBDA65BB}"/>
          </ac:graphicFrameMkLst>
        </pc:graphicFrameChg>
        <pc:graphicFrameChg chg="add mod modGraphic">
          <ac:chgData name="Fuchedzhy Valentyna" userId="8ba483c4-aa65-4e5b-8c89-65bed040dfcb" providerId="ADAL" clId="{F0A1DDF0-AD2E-4C28-B883-E4B5876611F1}" dt="2023-03-02T08:42:33.072" v="3473" actId="1076"/>
          <ac:graphicFrameMkLst>
            <pc:docMk/>
            <pc:sldMk cId="3676362711" sldId="509"/>
            <ac:graphicFrameMk id="10" creationId="{7FB2391E-0417-76A5-2C91-188E1F71B649}"/>
          </ac:graphicFrameMkLst>
        </pc:graphicFrameChg>
      </pc:sldChg>
      <pc:sldChg chg="new del">
        <pc:chgData name="Fuchedzhy Valentyna" userId="8ba483c4-aa65-4e5b-8c89-65bed040dfcb" providerId="ADAL" clId="{F0A1DDF0-AD2E-4C28-B883-E4B5876611F1}" dt="2023-03-02T08:45:55.568" v="3477" actId="2696"/>
        <pc:sldMkLst>
          <pc:docMk/>
          <pc:sldMk cId="2583306180" sldId="510"/>
        </pc:sldMkLst>
      </pc:sldChg>
      <pc:sldChg chg="addSp delSp modSp add mod">
        <pc:chgData name="Fuchedzhy Valentyna" userId="8ba483c4-aa65-4e5b-8c89-65bed040dfcb" providerId="ADAL" clId="{F0A1DDF0-AD2E-4C28-B883-E4B5876611F1}" dt="2023-03-02T15:19:27.254" v="5834" actId="1076"/>
        <pc:sldMkLst>
          <pc:docMk/>
          <pc:sldMk cId="3593738044" sldId="511"/>
        </pc:sldMkLst>
        <pc:spChg chg="mod">
          <ac:chgData name="Fuchedzhy Valentyna" userId="8ba483c4-aa65-4e5b-8c89-65bed040dfcb" providerId="ADAL" clId="{F0A1DDF0-AD2E-4C28-B883-E4B5876611F1}" dt="2023-03-02T09:11:52.248" v="3847"/>
          <ac:spMkLst>
            <pc:docMk/>
            <pc:sldMk cId="3593738044" sldId="511"/>
            <ac:spMk id="2" creationId="{E94E8EEA-5B2E-21D2-C540-F5E8EDD593E3}"/>
          </ac:spMkLst>
        </pc:spChg>
        <pc:spChg chg="mod">
          <ac:chgData name="Fuchedzhy Valentyna" userId="8ba483c4-aa65-4e5b-8c89-65bed040dfcb" providerId="ADAL" clId="{F0A1DDF0-AD2E-4C28-B883-E4B5876611F1}" dt="2023-03-02T11:47:39.219" v="4911" actId="207"/>
          <ac:spMkLst>
            <pc:docMk/>
            <pc:sldMk cId="3593738044" sldId="511"/>
            <ac:spMk id="8" creationId="{50E710F8-A3F2-E151-7332-B0DACFDF697F}"/>
          </ac:spMkLst>
        </pc:spChg>
        <pc:graphicFrameChg chg="add del mod">
          <ac:chgData name="Fuchedzhy Valentyna" userId="8ba483c4-aa65-4e5b-8c89-65bed040dfcb" providerId="ADAL" clId="{F0A1DDF0-AD2E-4C28-B883-E4B5876611F1}" dt="2023-03-02T15:18:58.648" v="5830"/>
          <ac:graphicFrameMkLst>
            <pc:docMk/>
            <pc:sldMk cId="3593738044" sldId="511"/>
            <ac:graphicFrameMk id="3" creationId="{88A38087-1C0D-EF84-850D-6BF744506C50}"/>
          </ac:graphicFrameMkLst>
        </pc:graphicFrameChg>
        <pc:graphicFrameChg chg="add mod modGraphic">
          <ac:chgData name="Fuchedzhy Valentyna" userId="8ba483c4-aa65-4e5b-8c89-65bed040dfcb" providerId="ADAL" clId="{F0A1DDF0-AD2E-4C28-B883-E4B5876611F1}" dt="2023-03-02T15:19:27.254" v="5834" actId="1076"/>
          <ac:graphicFrameMkLst>
            <pc:docMk/>
            <pc:sldMk cId="3593738044" sldId="511"/>
            <ac:graphicFrameMk id="5" creationId="{5B7482F7-5256-E39A-5EC7-D912E5154EBB}"/>
          </ac:graphicFrameMkLst>
        </pc:graphicFrameChg>
        <pc:graphicFrameChg chg="add del mod">
          <ac:chgData name="Fuchedzhy Valentyna" userId="8ba483c4-aa65-4e5b-8c89-65bed040dfcb" providerId="ADAL" clId="{F0A1DDF0-AD2E-4C28-B883-E4B5876611F1}" dt="2023-03-02T08:48:32.307" v="3529"/>
          <ac:graphicFrameMkLst>
            <pc:docMk/>
            <pc:sldMk cId="3593738044" sldId="511"/>
            <ac:graphicFrameMk id="7" creationId="{AA786CF9-E940-5562-C375-C3988C9E929B}"/>
          </ac:graphicFrameMkLst>
        </pc:graphicFrameChg>
        <pc:graphicFrameChg chg="add del mod modGraphic">
          <ac:chgData name="Fuchedzhy Valentyna" userId="8ba483c4-aa65-4e5b-8c89-65bed040dfcb" providerId="ADAL" clId="{F0A1DDF0-AD2E-4C28-B883-E4B5876611F1}" dt="2023-03-02T15:18:54.372" v="5828" actId="478"/>
          <ac:graphicFrameMkLst>
            <pc:docMk/>
            <pc:sldMk cId="3593738044" sldId="511"/>
            <ac:graphicFrameMk id="9" creationId="{0D4A5AD1-2111-9D23-A498-1A301A1A8491}"/>
          </ac:graphicFrameMkLst>
        </pc:graphicFrameChg>
        <pc:graphicFrameChg chg="del">
          <ac:chgData name="Fuchedzhy Valentyna" userId="8ba483c4-aa65-4e5b-8c89-65bed040dfcb" providerId="ADAL" clId="{F0A1DDF0-AD2E-4C28-B883-E4B5876611F1}" dt="2023-03-02T08:47:41.389" v="3523" actId="478"/>
          <ac:graphicFrameMkLst>
            <pc:docMk/>
            <pc:sldMk cId="3593738044" sldId="511"/>
            <ac:graphicFrameMk id="15" creationId="{4513BF9D-C397-D286-EEFD-8809FB7BE1EA}"/>
          </ac:graphicFrameMkLst>
        </pc:graphicFrameChg>
        <pc:picChg chg="del">
          <ac:chgData name="Fuchedzhy Valentyna" userId="8ba483c4-aa65-4e5b-8c89-65bed040dfcb" providerId="ADAL" clId="{F0A1DDF0-AD2E-4C28-B883-E4B5876611F1}" dt="2023-03-02T08:47:43.620" v="3524" actId="478"/>
          <ac:picMkLst>
            <pc:docMk/>
            <pc:sldMk cId="3593738044" sldId="511"/>
            <ac:picMk id="5" creationId="{8E81E4B8-8EA8-4457-82DA-63828F518A01}"/>
          </ac:picMkLst>
        </pc:picChg>
        <pc:picChg chg="add mod">
          <ac:chgData name="Fuchedzhy Valentyna" userId="8ba483c4-aa65-4e5b-8c89-65bed040dfcb" providerId="ADAL" clId="{F0A1DDF0-AD2E-4C28-B883-E4B5876611F1}" dt="2023-03-02T09:13:36.570" v="4021" actId="1076"/>
          <ac:picMkLst>
            <pc:docMk/>
            <pc:sldMk cId="3593738044" sldId="511"/>
            <ac:picMk id="6" creationId="{C0A6D3F1-AB6B-C782-C4D9-A1A76641A489}"/>
          </ac:picMkLst>
        </pc:picChg>
        <pc:picChg chg="add mod">
          <ac:chgData name="Fuchedzhy Valentyna" userId="8ba483c4-aa65-4e5b-8c89-65bed040dfcb" providerId="ADAL" clId="{F0A1DDF0-AD2E-4C28-B883-E4B5876611F1}" dt="2023-03-02T09:13:31.891" v="4020" actId="1076"/>
          <ac:picMkLst>
            <pc:docMk/>
            <pc:sldMk cId="3593738044" sldId="511"/>
            <ac:picMk id="11" creationId="{A6EE3436-27E4-BF70-B9A7-9F9BBD450672}"/>
          </ac:picMkLst>
        </pc:picChg>
      </pc:sldChg>
      <pc:sldChg chg="addSp delSp modSp add del mod">
        <pc:chgData name="Fuchedzhy Valentyna" userId="8ba483c4-aa65-4e5b-8c89-65bed040dfcb" providerId="ADAL" clId="{F0A1DDF0-AD2E-4C28-B883-E4B5876611F1}" dt="2023-03-02T15:20:09.746" v="5836" actId="47"/>
        <pc:sldMkLst>
          <pc:docMk/>
          <pc:sldMk cId="373139242" sldId="512"/>
        </pc:sldMkLst>
        <pc:spChg chg="mod">
          <ac:chgData name="Fuchedzhy Valentyna" userId="8ba483c4-aa65-4e5b-8c89-65bed040dfcb" providerId="ADAL" clId="{F0A1DDF0-AD2E-4C28-B883-E4B5876611F1}" dt="2023-03-02T15:11:29.503" v="5827" actId="207"/>
          <ac:spMkLst>
            <pc:docMk/>
            <pc:sldMk cId="373139242" sldId="512"/>
            <ac:spMk id="3" creationId="{E42D4CD8-06CA-5D08-771D-DD3823D98EC9}"/>
          </ac:spMkLst>
        </pc:spChg>
        <pc:spChg chg="add del mod">
          <ac:chgData name="Fuchedzhy Valentyna" userId="8ba483c4-aa65-4e5b-8c89-65bed040dfcb" providerId="ADAL" clId="{F0A1DDF0-AD2E-4C28-B883-E4B5876611F1}" dt="2023-03-02T15:08:50.159" v="5802"/>
          <ac:spMkLst>
            <pc:docMk/>
            <pc:sldMk cId="373139242" sldId="512"/>
            <ac:spMk id="8" creationId="{A68F028A-8EF9-F447-A4D9-8060426D2E0E}"/>
          </ac:spMkLst>
        </pc:spChg>
      </pc:sldChg>
      <pc:sldChg chg="addSp delSp modSp add mod">
        <pc:chgData name="Fuchedzhy Valentyna" userId="8ba483c4-aa65-4e5b-8c89-65bed040dfcb" providerId="ADAL" clId="{F0A1DDF0-AD2E-4C28-B883-E4B5876611F1}" dt="2023-03-03T08:35:15.358" v="6470" actId="20577"/>
        <pc:sldMkLst>
          <pc:docMk/>
          <pc:sldMk cId="1567392553" sldId="512"/>
        </pc:sldMkLst>
        <pc:spChg chg="mod">
          <ac:chgData name="Fuchedzhy Valentyna" userId="8ba483c4-aa65-4e5b-8c89-65bed040dfcb" providerId="ADAL" clId="{F0A1DDF0-AD2E-4C28-B883-E4B5876611F1}" dt="2023-03-03T08:12:01.806" v="6093" actId="1076"/>
          <ac:spMkLst>
            <pc:docMk/>
            <pc:sldMk cId="1567392553" sldId="512"/>
            <ac:spMk id="2" creationId="{E94E8EEA-5B2E-21D2-C540-F5E8EDD593E3}"/>
          </ac:spMkLst>
        </pc:spChg>
        <pc:spChg chg="add mod ord">
          <ac:chgData name="Fuchedzhy Valentyna" userId="8ba483c4-aa65-4e5b-8c89-65bed040dfcb" providerId="ADAL" clId="{F0A1DDF0-AD2E-4C28-B883-E4B5876611F1}" dt="2023-03-03T08:16:26.132" v="6178" actId="1076"/>
          <ac:spMkLst>
            <pc:docMk/>
            <pc:sldMk cId="1567392553" sldId="512"/>
            <ac:spMk id="7" creationId="{78BD4EA4-8B04-D4F3-E4E5-649CE4871C80}"/>
          </ac:spMkLst>
        </pc:spChg>
        <pc:spChg chg="mod">
          <ac:chgData name="Fuchedzhy Valentyna" userId="8ba483c4-aa65-4e5b-8c89-65bed040dfcb" providerId="ADAL" clId="{F0A1DDF0-AD2E-4C28-B883-E4B5876611F1}" dt="2023-03-03T08:35:15.358" v="6470" actId="20577"/>
          <ac:spMkLst>
            <pc:docMk/>
            <pc:sldMk cId="1567392553" sldId="512"/>
            <ac:spMk id="8" creationId="{50E710F8-A3F2-E151-7332-B0DACFDF697F}"/>
          </ac:spMkLst>
        </pc:spChg>
        <pc:spChg chg="add mod">
          <ac:chgData name="Fuchedzhy Valentyna" userId="8ba483c4-aa65-4e5b-8c89-65bed040dfcb" providerId="ADAL" clId="{F0A1DDF0-AD2E-4C28-B883-E4B5876611F1}" dt="2023-03-03T08:24:32.567" v="6441" actId="20577"/>
          <ac:spMkLst>
            <pc:docMk/>
            <pc:sldMk cId="1567392553" sldId="512"/>
            <ac:spMk id="11" creationId="{C599E31A-D0F7-6E9C-78E4-404D7C126AB5}"/>
          </ac:spMkLst>
        </pc:spChg>
        <pc:spChg chg="add mod ord">
          <ac:chgData name="Fuchedzhy Valentyna" userId="8ba483c4-aa65-4e5b-8c89-65bed040dfcb" providerId="ADAL" clId="{F0A1DDF0-AD2E-4C28-B883-E4B5876611F1}" dt="2023-03-03T08:17:23.043" v="6186" actId="1076"/>
          <ac:spMkLst>
            <pc:docMk/>
            <pc:sldMk cId="1567392553" sldId="512"/>
            <ac:spMk id="16" creationId="{3FA0CFAE-6F78-1590-58BD-BF8306D907D0}"/>
          </ac:spMkLst>
        </pc:spChg>
        <pc:spChg chg="add del mod">
          <ac:chgData name="Fuchedzhy Valentyna" userId="8ba483c4-aa65-4e5b-8c89-65bed040dfcb" providerId="ADAL" clId="{F0A1DDF0-AD2E-4C28-B883-E4B5876611F1}" dt="2023-03-03T08:15:40.828" v="6174"/>
          <ac:spMkLst>
            <pc:docMk/>
            <pc:sldMk cId="1567392553" sldId="512"/>
            <ac:spMk id="17" creationId="{7E3C8C27-FFC8-28BB-0146-2E4C873A8EC3}"/>
          </ac:spMkLst>
        </pc:spChg>
        <pc:graphicFrameChg chg="del modGraphic">
          <ac:chgData name="Fuchedzhy Valentyna" userId="8ba483c4-aa65-4e5b-8c89-65bed040dfcb" providerId="ADAL" clId="{F0A1DDF0-AD2E-4C28-B883-E4B5876611F1}" dt="2023-03-03T08:02:58.663" v="5875" actId="478"/>
          <ac:graphicFrameMkLst>
            <pc:docMk/>
            <pc:sldMk cId="1567392553" sldId="512"/>
            <ac:graphicFrameMk id="5" creationId="{385F2FA6-EAD8-1C3A-F739-F8E41C9BAFAF}"/>
          </ac:graphicFrameMkLst>
        </pc:graphicFrameChg>
        <pc:picChg chg="add mod">
          <ac:chgData name="Fuchedzhy Valentyna" userId="8ba483c4-aa65-4e5b-8c89-65bed040dfcb" providerId="ADAL" clId="{F0A1DDF0-AD2E-4C28-B883-E4B5876611F1}" dt="2023-03-03T08:24:14.652" v="6437" actId="1076"/>
          <ac:picMkLst>
            <pc:docMk/>
            <pc:sldMk cId="1567392553" sldId="512"/>
            <ac:picMk id="6" creationId="{57B6ECB1-2237-2A3C-64AF-E21EE77CE4B3}"/>
          </ac:picMkLst>
        </pc:picChg>
        <pc:picChg chg="add mod">
          <ac:chgData name="Fuchedzhy Valentyna" userId="8ba483c4-aa65-4e5b-8c89-65bed040dfcb" providerId="ADAL" clId="{F0A1DDF0-AD2E-4C28-B883-E4B5876611F1}" dt="2023-03-03T08:16:16.876" v="6177" actId="1076"/>
          <ac:picMkLst>
            <pc:docMk/>
            <pc:sldMk cId="1567392553" sldId="512"/>
            <ac:picMk id="10" creationId="{978CDA9B-6392-BF0B-0CA3-C2366BD3D0BE}"/>
          </ac:picMkLst>
        </pc:picChg>
        <pc:picChg chg="add mod">
          <ac:chgData name="Fuchedzhy Valentyna" userId="8ba483c4-aa65-4e5b-8c89-65bed040dfcb" providerId="ADAL" clId="{F0A1DDF0-AD2E-4C28-B883-E4B5876611F1}" dt="2023-03-03T08:24:17.645" v="6438" actId="1076"/>
          <ac:picMkLst>
            <pc:docMk/>
            <pc:sldMk cId="1567392553" sldId="512"/>
            <ac:picMk id="13" creationId="{2C65B924-D5BB-E829-3CCC-66C58AB096B5}"/>
          </ac:picMkLst>
        </pc:picChg>
        <pc:picChg chg="add mod">
          <ac:chgData name="Fuchedzhy Valentyna" userId="8ba483c4-aa65-4e5b-8c89-65bed040dfcb" providerId="ADAL" clId="{F0A1DDF0-AD2E-4C28-B883-E4B5876611F1}" dt="2023-03-03T08:24:19.814" v="6439" actId="1076"/>
          <ac:picMkLst>
            <pc:docMk/>
            <pc:sldMk cId="1567392553" sldId="512"/>
            <ac:picMk id="15" creationId="{AF9C6EF9-CACC-FAFA-EC04-0DD95AAA602C}"/>
          </ac:picMkLst>
        </pc:picChg>
      </pc:sldChg>
      <pc:sldChg chg="add del">
        <pc:chgData name="Fuchedzhy Valentyna" userId="8ba483c4-aa65-4e5b-8c89-65bed040dfcb" providerId="ADAL" clId="{F0A1DDF0-AD2E-4C28-B883-E4B5876611F1}" dt="2023-03-02T14:55:35.235" v="5369"/>
        <pc:sldMkLst>
          <pc:docMk/>
          <pc:sldMk cId="1631876649" sldId="513"/>
        </pc:sldMkLst>
      </pc:sldChg>
    </pc:docChg>
  </pc:docChgLst>
  <pc:docChgLst>
    <pc:chgData name="Fuchedzhy Valentyna" userId="8ba483c4-aa65-4e5b-8c89-65bed040dfcb" providerId="ADAL" clId="{310E10C7-6A95-4E42-B86D-5FF84F6487D1}"/>
    <pc:docChg chg="undo custSel addSld delSld modSld modSection">
      <pc:chgData name="Fuchedzhy Valentyna" userId="8ba483c4-aa65-4e5b-8c89-65bed040dfcb" providerId="ADAL" clId="{310E10C7-6A95-4E42-B86D-5FF84F6487D1}" dt="2023-08-29T07:32:25.775" v="892" actId="1076"/>
      <pc:docMkLst>
        <pc:docMk/>
      </pc:docMkLst>
      <pc:sldChg chg="addSp delSp modSp add del mod">
        <pc:chgData name="Fuchedzhy Valentyna" userId="8ba483c4-aa65-4e5b-8c89-65bed040dfcb" providerId="ADAL" clId="{310E10C7-6A95-4E42-B86D-5FF84F6487D1}" dt="2023-08-22T11:10:53.879" v="547" actId="47"/>
        <pc:sldMkLst>
          <pc:docMk/>
          <pc:sldMk cId="589313535" sldId="2147376838"/>
        </pc:sldMkLst>
        <pc:spChg chg="mod">
          <ac:chgData name="Fuchedzhy Valentyna" userId="8ba483c4-aa65-4e5b-8c89-65bed040dfcb" providerId="ADAL" clId="{310E10C7-6A95-4E42-B86D-5FF84F6487D1}" dt="2023-08-22T09:26:14.385" v="400" actId="20577"/>
          <ac:spMkLst>
            <pc:docMk/>
            <pc:sldMk cId="589313535" sldId="2147376838"/>
            <ac:spMk id="4" creationId="{76A427EF-874C-B1F1-1996-C1B3C4E11278}"/>
          </ac:spMkLst>
        </pc:spChg>
        <pc:spChg chg="mod">
          <ac:chgData name="Fuchedzhy Valentyna" userId="8ba483c4-aa65-4e5b-8c89-65bed040dfcb" providerId="ADAL" clId="{310E10C7-6A95-4E42-B86D-5FF84F6487D1}" dt="2023-08-22T09:51:59.361" v="410" actId="207"/>
          <ac:spMkLst>
            <pc:docMk/>
            <pc:sldMk cId="589313535" sldId="2147376838"/>
            <ac:spMk id="9" creationId="{34589F30-E6EC-1F27-3470-44BD625514C3}"/>
          </ac:spMkLst>
        </pc:spChg>
        <pc:spChg chg="mod">
          <ac:chgData name="Fuchedzhy Valentyna" userId="8ba483c4-aa65-4e5b-8c89-65bed040dfcb" providerId="ADAL" clId="{310E10C7-6A95-4E42-B86D-5FF84F6487D1}" dt="2023-08-22T09:52:52.562" v="412" actId="255"/>
          <ac:spMkLst>
            <pc:docMk/>
            <pc:sldMk cId="589313535" sldId="2147376838"/>
            <ac:spMk id="10" creationId="{0523629D-EAF4-FC81-B89D-F75B7BAAD2C8}"/>
          </ac:spMkLst>
        </pc:spChg>
        <pc:picChg chg="add mod">
          <ac:chgData name="Fuchedzhy Valentyna" userId="8ba483c4-aa65-4e5b-8c89-65bed040dfcb" providerId="ADAL" clId="{310E10C7-6A95-4E42-B86D-5FF84F6487D1}" dt="2023-08-22T10:06:45.690" v="463" actId="1076"/>
          <ac:picMkLst>
            <pc:docMk/>
            <pc:sldMk cId="589313535" sldId="2147376838"/>
            <ac:picMk id="2" creationId="{6A38BF2D-048D-1C8B-93A8-82B2B16B22B8}"/>
          </ac:picMkLst>
        </pc:picChg>
        <pc:picChg chg="add mod">
          <ac:chgData name="Fuchedzhy Valentyna" userId="8ba483c4-aa65-4e5b-8c89-65bed040dfcb" providerId="ADAL" clId="{310E10C7-6A95-4E42-B86D-5FF84F6487D1}" dt="2023-08-22T10:07:04.580" v="466" actId="1076"/>
          <ac:picMkLst>
            <pc:docMk/>
            <pc:sldMk cId="589313535" sldId="2147376838"/>
            <ac:picMk id="3" creationId="{FDE3DD18-4E1A-05AE-80E9-6F8C4AE1F9D4}"/>
          </ac:picMkLst>
        </pc:picChg>
        <pc:picChg chg="del">
          <ac:chgData name="Fuchedzhy Valentyna" userId="8ba483c4-aa65-4e5b-8c89-65bed040dfcb" providerId="ADAL" clId="{310E10C7-6A95-4E42-B86D-5FF84F6487D1}" dt="2023-08-22T09:50:58.858" v="403" actId="478"/>
          <ac:picMkLst>
            <pc:docMk/>
            <pc:sldMk cId="589313535" sldId="2147376838"/>
            <ac:picMk id="11" creationId="{E248A9F5-E0E8-C446-339C-68CAE4F6C412}"/>
          </ac:picMkLst>
        </pc:picChg>
        <pc:picChg chg="del">
          <ac:chgData name="Fuchedzhy Valentyna" userId="8ba483c4-aa65-4e5b-8c89-65bed040dfcb" providerId="ADAL" clId="{310E10C7-6A95-4E42-B86D-5FF84F6487D1}" dt="2023-08-22T09:55:26.130" v="415" actId="478"/>
          <ac:picMkLst>
            <pc:docMk/>
            <pc:sldMk cId="589313535" sldId="2147376838"/>
            <ac:picMk id="12" creationId="{5CDD8FF0-9FB6-84B9-FD04-764C1DFD0009}"/>
          </ac:picMkLst>
        </pc:picChg>
        <pc:picChg chg="del">
          <ac:chgData name="Fuchedzhy Valentyna" userId="8ba483c4-aa65-4e5b-8c89-65bed040dfcb" providerId="ADAL" clId="{310E10C7-6A95-4E42-B86D-5FF84F6487D1}" dt="2023-08-22T09:55:27.094" v="416" actId="478"/>
          <ac:picMkLst>
            <pc:docMk/>
            <pc:sldMk cId="589313535" sldId="2147376838"/>
            <ac:picMk id="13" creationId="{411A4A30-4AC9-65C7-BE10-A17AFC30193C}"/>
          </ac:picMkLst>
        </pc:picChg>
        <pc:picChg chg="add del mod">
          <ac:chgData name="Fuchedzhy Valentyna" userId="8ba483c4-aa65-4e5b-8c89-65bed040dfcb" providerId="ADAL" clId="{310E10C7-6A95-4E42-B86D-5FF84F6487D1}" dt="2023-08-22T09:57:58.657" v="435" actId="21"/>
          <ac:picMkLst>
            <pc:docMk/>
            <pc:sldMk cId="589313535" sldId="2147376838"/>
            <ac:picMk id="2050" creationId="{006DA7A9-CAEF-61BA-7293-4C7B9EAE6967}"/>
          </ac:picMkLst>
        </pc:picChg>
        <pc:picChg chg="add del mod">
          <ac:chgData name="Fuchedzhy Valentyna" userId="8ba483c4-aa65-4e5b-8c89-65bed040dfcb" providerId="ADAL" clId="{310E10C7-6A95-4E42-B86D-5FF84F6487D1}" dt="2023-08-22T09:57:41.028" v="431" actId="21"/>
          <ac:picMkLst>
            <pc:docMk/>
            <pc:sldMk cId="589313535" sldId="2147376838"/>
            <ac:picMk id="2052" creationId="{F0BA21B3-94F1-F158-39A9-A614F2118371}"/>
          </ac:picMkLst>
        </pc:picChg>
        <pc:picChg chg="add del mod">
          <ac:chgData name="Fuchedzhy Valentyna" userId="8ba483c4-aa65-4e5b-8c89-65bed040dfcb" providerId="ADAL" clId="{310E10C7-6A95-4E42-B86D-5FF84F6487D1}" dt="2023-08-22T10:07:10.070" v="468" actId="21"/>
          <ac:picMkLst>
            <pc:docMk/>
            <pc:sldMk cId="589313535" sldId="2147376838"/>
            <ac:picMk id="2054" creationId="{AC1433F3-6C38-6669-FB4C-193D787D87F6}"/>
          </ac:picMkLst>
        </pc:picChg>
        <pc:cxnChg chg="mod">
          <ac:chgData name="Fuchedzhy Valentyna" userId="8ba483c4-aa65-4e5b-8c89-65bed040dfcb" providerId="ADAL" clId="{310E10C7-6A95-4E42-B86D-5FF84F6487D1}" dt="2023-08-22T09:08:33.478" v="367" actId="1076"/>
          <ac:cxnSpMkLst>
            <pc:docMk/>
            <pc:sldMk cId="589313535" sldId="2147376838"/>
            <ac:cxnSpMk id="14" creationId="{8E2FCF70-DC2F-3807-5B05-F13AA64B7876}"/>
          </ac:cxnSpMkLst>
        </pc:cxnChg>
      </pc:sldChg>
      <pc:sldChg chg="addSp modSp">
        <pc:chgData name="Fuchedzhy Valentyna" userId="8ba483c4-aa65-4e5b-8c89-65bed040dfcb" providerId="ADAL" clId="{310E10C7-6A95-4E42-B86D-5FF84F6487D1}" dt="2023-08-22T09:49:38.046" v="402" actId="1076"/>
        <pc:sldMkLst>
          <pc:docMk/>
          <pc:sldMk cId="2507724106" sldId="2147377506"/>
        </pc:sldMkLst>
        <pc:picChg chg="add mod">
          <ac:chgData name="Fuchedzhy Valentyna" userId="8ba483c4-aa65-4e5b-8c89-65bed040dfcb" providerId="ADAL" clId="{310E10C7-6A95-4E42-B86D-5FF84F6487D1}" dt="2023-08-22T09:49:38.046" v="402" actId="1076"/>
          <ac:picMkLst>
            <pc:docMk/>
            <pc:sldMk cId="2507724106" sldId="2147377506"/>
            <ac:picMk id="1026" creationId="{51B0D81A-6A7E-7D40-6825-5BE570B3EF45}"/>
          </ac:picMkLst>
        </pc:picChg>
      </pc:sldChg>
      <pc:sldChg chg="addSp delSp modSp mod">
        <pc:chgData name="Fuchedzhy Valentyna" userId="8ba483c4-aa65-4e5b-8c89-65bed040dfcb" providerId="ADAL" clId="{310E10C7-6A95-4E42-B86D-5FF84F6487D1}" dt="2023-08-27T13:25:26.288" v="889" actId="1076"/>
        <pc:sldMkLst>
          <pc:docMk/>
          <pc:sldMk cId="2018601475" sldId="2147377507"/>
        </pc:sldMkLst>
        <pc:picChg chg="add mod">
          <ac:chgData name="Fuchedzhy Valentyna" userId="8ba483c4-aa65-4e5b-8c89-65bed040dfcb" providerId="ADAL" clId="{310E10C7-6A95-4E42-B86D-5FF84F6487D1}" dt="2023-08-22T09:57:48.924" v="433" actId="1076"/>
          <ac:picMkLst>
            <pc:docMk/>
            <pc:sldMk cId="2018601475" sldId="2147377507"/>
            <ac:picMk id="2" creationId="{B3CFBDFE-ACC9-F3FB-0546-CF4719AD06ED}"/>
          </ac:picMkLst>
        </pc:picChg>
        <pc:picChg chg="add del mod">
          <ac:chgData name="Fuchedzhy Valentyna" userId="8ba483c4-aa65-4e5b-8c89-65bed040dfcb" providerId="ADAL" clId="{310E10C7-6A95-4E42-B86D-5FF84F6487D1}" dt="2023-08-22T10:06:03.038" v="452" actId="21"/>
          <ac:picMkLst>
            <pc:docMk/>
            <pc:sldMk cId="2018601475" sldId="2147377507"/>
            <ac:picMk id="3" creationId="{BB3D2FD4-21C4-B946-A573-C3BAD9B5DCBA}"/>
          </ac:picMkLst>
        </pc:picChg>
        <pc:picChg chg="add mod">
          <ac:chgData name="Fuchedzhy Valentyna" userId="8ba483c4-aa65-4e5b-8c89-65bed040dfcb" providerId="ADAL" clId="{310E10C7-6A95-4E42-B86D-5FF84F6487D1}" dt="2023-08-22T10:07:12.883" v="469"/>
          <ac:picMkLst>
            <pc:docMk/>
            <pc:sldMk cId="2018601475" sldId="2147377507"/>
            <ac:picMk id="4" creationId="{22B9FAF5-C140-7B65-FB1B-29D59CAFDD8A}"/>
          </ac:picMkLst>
        </pc:picChg>
        <pc:picChg chg="add mod">
          <ac:chgData name="Fuchedzhy Valentyna" userId="8ba483c4-aa65-4e5b-8c89-65bed040dfcb" providerId="ADAL" clId="{310E10C7-6A95-4E42-B86D-5FF84F6487D1}" dt="2023-08-22T11:20:46.197" v="609" actId="1076"/>
          <ac:picMkLst>
            <pc:docMk/>
            <pc:sldMk cId="2018601475" sldId="2147377507"/>
            <ac:picMk id="9" creationId="{095D2F90-D1A3-8A0B-6CB8-21A0A6578B04}"/>
          </ac:picMkLst>
        </pc:picChg>
        <pc:picChg chg="add mod">
          <ac:chgData name="Fuchedzhy Valentyna" userId="8ba483c4-aa65-4e5b-8c89-65bed040dfcb" providerId="ADAL" clId="{310E10C7-6A95-4E42-B86D-5FF84F6487D1}" dt="2023-08-22T09:57:50.052" v="434" actId="1076"/>
          <ac:picMkLst>
            <pc:docMk/>
            <pc:sldMk cId="2018601475" sldId="2147377507"/>
            <ac:picMk id="3074" creationId="{9C75DCEA-2FB0-F631-22DD-03C16A53A363}"/>
          </ac:picMkLst>
        </pc:picChg>
        <pc:picChg chg="add mod">
          <ac:chgData name="Fuchedzhy Valentyna" userId="8ba483c4-aa65-4e5b-8c89-65bed040dfcb" providerId="ADAL" clId="{310E10C7-6A95-4E42-B86D-5FF84F6487D1}" dt="2023-08-22T09:57:18.360" v="423" actId="1076"/>
          <ac:picMkLst>
            <pc:docMk/>
            <pc:sldMk cId="2018601475" sldId="2147377507"/>
            <ac:picMk id="3076" creationId="{D83DF675-7700-6F9F-5BE6-FC8A34123E14}"/>
          </ac:picMkLst>
        </pc:picChg>
        <pc:picChg chg="add mod">
          <ac:chgData name="Fuchedzhy Valentyna" userId="8ba483c4-aa65-4e5b-8c89-65bed040dfcb" providerId="ADAL" clId="{310E10C7-6A95-4E42-B86D-5FF84F6487D1}" dt="2023-08-27T13:25:26.288" v="889" actId="1076"/>
          <ac:picMkLst>
            <pc:docMk/>
            <pc:sldMk cId="2018601475" sldId="2147377507"/>
            <ac:picMk id="3078" creationId="{5E88F984-0227-11F7-18C9-AACB008D2FC2}"/>
          </ac:picMkLst>
        </pc:picChg>
      </pc:sldChg>
      <pc:sldChg chg="addSp delSp modSp add mod">
        <pc:chgData name="Fuchedzhy Valentyna" userId="8ba483c4-aa65-4e5b-8c89-65bed040dfcb" providerId="ADAL" clId="{310E10C7-6A95-4E42-B86D-5FF84F6487D1}" dt="2023-08-27T13:26:21.507" v="891" actId="1076"/>
        <pc:sldMkLst>
          <pc:docMk/>
          <pc:sldMk cId="4030029997" sldId="2147377508"/>
        </pc:sldMkLst>
        <pc:spChg chg="mod">
          <ac:chgData name="Fuchedzhy Valentyna" userId="8ba483c4-aa65-4e5b-8c89-65bed040dfcb" providerId="ADAL" clId="{310E10C7-6A95-4E42-B86D-5FF84F6487D1}" dt="2023-08-22T11:10:11.821" v="545" actId="207"/>
          <ac:spMkLst>
            <pc:docMk/>
            <pc:sldMk cId="4030029997" sldId="2147377508"/>
            <ac:spMk id="4" creationId="{76A427EF-874C-B1F1-1996-C1B3C4E11278}"/>
          </ac:spMkLst>
        </pc:spChg>
        <pc:spChg chg="del mod ord">
          <ac:chgData name="Fuchedzhy Valentyna" userId="8ba483c4-aa65-4e5b-8c89-65bed040dfcb" providerId="ADAL" clId="{310E10C7-6A95-4E42-B86D-5FF84F6487D1}" dt="2023-08-22T11:09:49.414" v="542" actId="478"/>
          <ac:spMkLst>
            <pc:docMk/>
            <pc:sldMk cId="4030029997" sldId="2147377508"/>
            <ac:spMk id="9" creationId="{34589F30-E6EC-1F27-3470-44BD625514C3}"/>
          </ac:spMkLst>
        </pc:spChg>
        <pc:spChg chg="del mod">
          <ac:chgData name="Fuchedzhy Valentyna" userId="8ba483c4-aa65-4e5b-8c89-65bed040dfcb" providerId="ADAL" clId="{310E10C7-6A95-4E42-B86D-5FF84F6487D1}" dt="2023-08-22T10:14:10.020" v="499" actId="478"/>
          <ac:spMkLst>
            <pc:docMk/>
            <pc:sldMk cId="4030029997" sldId="2147377508"/>
            <ac:spMk id="10" creationId="{0523629D-EAF4-FC81-B89D-F75B7BAAD2C8}"/>
          </ac:spMkLst>
        </pc:spChg>
        <pc:spChg chg="add">
          <ac:chgData name="Fuchedzhy Valentyna" userId="8ba483c4-aa65-4e5b-8c89-65bed040dfcb" providerId="ADAL" clId="{310E10C7-6A95-4E42-B86D-5FF84F6487D1}" dt="2023-08-22T11:10:38.834" v="546" actId="22"/>
          <ac:spMkLst>
            <pc:docMk/>
            <pc:sldMk cId="4030029997" sldId="2147377508"/>
            <ac:spMk id="11" creationId="{31ED5238-C8AA-DFF9-2A4F-B8D3B7A9A4CC}"/>
          </ac:spMkLst>
        </pc:spChg>
        <pc:picChg chg="del">
          <ac:chgData name="Fuchedzhy Valentyna" userId="8ba483c4-aa65-4e5b-8c89-65bed040dfcb" providerId="ADAL" clId="{310E10C7-6A95-4E42-B86D-5FF84F6487D1}" dt="2023-08-22T10:09:19.106" v="471" actId="478"/>
          <ac:picMkLst>
            <pc:docMk/>
            <pc:sldMk cId="4030029997" sldId="2147377508"/>
            <ac:picMk id="2" creationId="{6A38BF2D-048D-1C8B-93A8-82B2B16B22B8}"/>
          </ac:picMkLst>
        </pc:picChg>
        <pc:picChg chg="del">
          <ac:chgData name="Fuchedzhy Valentyna" userId="8ba483c4-aa65-4e5b-8c89-65bed040dfcb" providerId="ADAL" clId="{310E10C7-6A95-4E42-B86D-5FF84F6487D1}" dt="2023-08-22T10:09:19.762" v="472" actId="478"/>
          <ac:picMkLst>
            <pc:docMk/>
            <pc:sldMk cId="4030029997" sldId="2147377508"/>
            <ac:picMk id="3" creationId="{FDE3DD18-4E1A-05AE-80E9-6F8C4AE1F9D4}"/>
          </ac:picMkLst>
        </pc:picChg>
        <pc:picChg chg="add del mod">
          <ac:chgData name="Fuchedzhy Valentyna" userId="8ba483c4-aa65-4e5b-8c89-65bed040dfcb" providerId="ADAL" clId="{310E10C7-6A95-4E42-B86D-5FF84F6487D1}" dt="2023-08-27T13:26:21.507" v="891" actId="1076"/>
          <ac:picMkLst>
            <pc:docMk/>
            <pc:sldMk cId="4030029997" sldId="2147377508"/>
            <ac:picMk id="5" creationId="{56AECCBC-171D-CB0C-446F-09874FAB525B}"/>
          </ac:picMkLst>
        </pc:picChg>
        <pc:picChg chg="mod">
          <ac:chgData name="Fuchedzhy Valentyna" userId="8ba483c4-aa65-4e5b-8c89-65bed040dfcb" providerId="ADAL" clId="{310E10C7-6A95-4E42-B86D-5FF84F6487D1}" dt="2023-08-22T10:20:15.247" v="541" actId="1076"/>
          <ac:picMkLst>
            <pc:docMk/>
            <pc:sldMk cId="4030029997" sldId="2147377508"/>
            <ac:picMk id="8" creationId="{362FE6A1-BE8C-2F92-2FA4-88179E5BB734}"/>
          </ac:picMkLst>
        </pc:picChg>
        <pc:picChg chg="add del mod">
          <ac:chgData name="Fuchedzhy Valentyna" userId="8ba483c4-aa65-4e5b-8c89-65bed040dfcb" providerId="ADAL" clId="{310E10C7-6A95-4E42-B86D-5FF84F6487D1}" dt="2023-08-25T15:41:35.954" v="887" actId="478"/>
          <ac:picMkLst>
            <pc:docMk/>
            <pc:sldMk cId="4030029997" sldId="2147377508"/>
            <ac:picMk id="12" creationId="{7D6F0C3B-73A9-2C49-A530-8D8761D863C3}"/>
          </ac:picMkLst>
        </pc:picChg>
        <pc:picChg chg="add mod">
          <ac:chgData name="Fuchedzhy Valentyna" userId="8ba483c4-aa65-4e5b-8c89-65bed040dfcb" providerId="ADAL" clId="{310E10C7-6A95-4E42-B86D-5FF84F6487D1}" dt="2023-08-27T13:26:16.749" v="890" actId="1076"/>
          <ac:picMkLst>
            <pc:docMk/>
            <pc:sldMk cId="4030029997" sldId="2147377508"/>
            <ac:picMk id="4098" creationId="{4A04CC98-7A86-2598-F419-203102D3BDBA}"/>
          </ac:picMkLst>
        </pc:picChg>
        <pc:cxnChg chg="mod">
          <ac:chgData name="Fuchedzhy Valentyna" userId="8ba483c4-aa65-4e5b-8c89-65bed040dfcb" providerId="ADAL" clId="{310E10C7-6A95-4E42-B86D-5FF84F6487D1}" dt="2023-08-22T10:15:57.865" v="517" actId="1076"/>
          <ac:cxnSpMkLst>
            <pc:docMk/>
            <pc:sldMk cId="4030029997" sldId="2147377508"/>
            <ac:cxnSpMk id="14" creationId="{8E2FCF70-DC2F-3807-5B05-F13AA64B7876}"/>
          </ac:cxnSpMkLst>
        </pc:cxnChg>
      </pc:sldChg>
      <pc:sldChg chg="add del">
        <pc:chgData name="Fuchedzhy Valentyna" userId="8ba483c4-aa65-4e5b-8c89-65bed040dfcb" providerId="ADAL" clId="{310E10C7-6A95-4E42-B86D-5FF84F6487D1}" dt="2023-08-22T10:20:06.464" v="540" actId="47"/>
        <pc:sldMkLst>
          <pc:docMk/>
          <pc:sldMk cId="1697656591" sldId="2147377509"/>
        </pc:sldMkLst>
      </pc:sldChg>
      <pc:sldChg chg="addSp delSp modSp add mod">
        <pc:chgData name="Fuchedzhy Valentyna" userId="8ba483c4-aa65-4e5b-8c89-65bed040dfcb" providerId="ADAL" clId="{310E10C7-6A95-4E42-B86D-5FF84F6487D1}" dt="2023-08-25T14:27:25.041" v="855" actId="20577"/>
        <pc:sldMkLst>
          <pc:docMk/>
          <pc:sldMk cId="2849300131" sldId="2147377509"/>
        </pc:sldMkLst>
        <pc:spChg chg="add del mod">
          <ac:chgData name="Fuchedzhy Valentyna" userId="8ba483c4-aa65-4e5b-8c89-65bed040dfcb" providerId="ADAL" clId="{310E10C7-6A95-4E42-B86D-5FF84F6487D1}" dt="2023-08-22T11:11:11.552" v="553" actId="478"/>
          <ac:spMkLst>
            <pc:docMk/>
            <pc:sldMk cId="2849300131" sldId="2147377509"/>
            <ac:spMk id="3" creationId="{DA51EB81-7F84-E346-0E95-30DEC9CE2AB3}"/>
          </ac:spMkLst>
        </pc:spChg>
        <pc:spChg chg="mod">
          <ac:chgData name="Fuchedzhy Valentyna" userId="8ba483c4-aa65-4e5b-8c89-65bed040dfcb" providerId="ADAL" clId="{310E10C7-6A95-4E42-B86D-5FF84F6487D1}" dt="2023-08-25T14:27:25.041" v="855" actId="20577"/>
          <ac:spMkLst>
            <pc:docMk/>
            <pc:sldMk cId="2849300131" sldId="2147377509"/>
            <ac:spMk id="4" creationId="{76A427EF-874C-B1F1-1996-C1B3C4E11278}"/>
          </ac:spMkLst>
        </pc:spChg>
        <pc:picChg chg="del">
          <ac:chgData name="Fuchedzhy Valentyna" userId="8ba483c4-aa65-4e5b-8c89-65bed040dfcb" providerId="ADAL" clId="{310E10C7-6A95-4E42-B86D-5FF84F6487D1}" dt="2023-08-22T11:11:02.810" v="549" actId="478"/>
          <ac:picMkLst>
            <pc:docMk/>
            <pc:sldMk cId="2849300131" sldId="2147377509"/>
            <ac:picMk id="5" creationId="{56AECCBC-171D-CB0C-446F-09874FAB525B}"/>
          </ac:picMkLst>
        </pc:picChg>
        <pc:picChg chg="del mod">
          <ac:chgData name="Fuchedzhy Valentyna" userId="8ba483c4-aa65-4e5b-8c89-65bed040dfcb" providerId="ADAL" clId="{310E10C7-6A95-4E42-B86D-5FF84F6487D1}" dt="2023-08-22T11:56:08.553" v="776" actId="478"/>
          <ac:picMkLst>
            <pc:docMk/>
            <pc:sldMk cId="2849300131" sldId="2147377509"/>
            <ac:picMk id="8" creationId="{362FE6A1-BE8C-2F92-2FA4-88179E5BB734}"/>
          </ac:picMkLst>
        </pc:picChg>
        <pc:picChg chg="add mod ord modCrop">
          <ac:chgData name="Fuchedzhy Valentyna" userId="8ba483c4-aa65-4e5b-8c89-65bed040dfcb" providerId="ADAL" clId="{310E10C7-6A95-4E42-B86D-5FF84F6487D1}" dt="2023-08-22T16:19:32.956" v="844" actId="1076"/>
          <ac:picMkLst>
            <pc:docMk/>
            <pc:sldMk cId="2849300131" sldId="2147377509"/>
            <ac:picMk id="9" creationId="{421E30A8-77B5-65EC-D1B1-ED2BC7B6312D}"/>
          </ac:picMkLst>
        </pc:picChg>
        <pc:picChg chg="add mod ord modCrop">
          <ac:chgData name="Fuchedzhy Valentyna" userId="8ba483c4-aa65-4e5b-8c89-65bed040dfcb" providerId="ADAL" clId="{310E10C7-6A95-4E42-B86D-5FF84F6487D1}" dt="2023-08-22T14:58:07.922" v="832" actId="14100"/>
          <ac:picMkLst>
            <pc:docMk/>
            <pc:sldMk cId="2849300131" sldId="2147377509"/>
            <ac:picMk id="10" creationId="{9D920DE9-E03C-9837-BF54-26915A1D965A}"/>
          </ac:picMkLst>
        </pc:picChg>
        <pc:picChg chg="add del mod">
          <ac:chgData name="Fuchedzhy Valentyna" userId="8ba483c4-aa65-4e5b-8c89-65bed040dfcb" providerId="ADAL" clId="{310E10C7-6A95-4E42-B86D-5FF84F6487D1}" dt="2023-08-22T14:55:17.281" v="811" actId="478"/>
          <ac:picMkLst>
            <pc:docMk/>
            <pc:sldMk cId="2849300131" sldId="2147377509"/>
            <ac:picMk id="13" creationId="{D223DC1C-6EC3-1F87-932F-7F8878788E29}"/>
          </ac:picMkLst>
        </pc:picChg>
        <pc:picChg chg="add mod">
          <ac:chgData name="Fuchedzhy Valentyna" userId="8ba483c4-aa65-4e5b-8c89-65bed040dfcb" providerId="ADAL" clId="{310E10C7-6A95-4E42-B86D-5FF84F6487D1}" dt="2023-08-22T11:59:16.746" v="792" actId="1076"/>
          <ac:picMkLst>
            <pc:docMk/>
            <pc:sldMk cId="2849300131" sldId="2147377509"/>
            <ac:picMk id="15" creationId="{6F19400B-3367-EC24-77A1-2388A0AD5270}"/>
          </ac:picMkLst>
        </pc:picChg>
        <pc:picChg chg="add del mod ord">
          <ac:chgData name="Fuchedzhy Valentyna" userId="8ba483c4-aa65-4e5b-8c89-65bed040dfcb" providerId="ADAL" clId="{310E10C7-6A95-4E42-B86D-5FF84F6487D1}" dt="2023-08-22T16:19:34.887" v="845" actId="478"/>
          <ac:picMkLst>
            <pc:docMk/>
            <pc:sldMk cId="2849300131" sldId="2147377509"/>
            <ac:picMk id="16" creationId="{C0DDED68-241A-86F2-DF93-C3E97D426526}"/>
          </ac:picMkLst>
        </pc:picChg>
        <pc:picChg chg="del">
          <ac:chgData name="Fuchedzhy Valentyna" userId="8ba483c4-aa65-4e5b-8c89-65bed040dfcb" providerId="ADAL" clId="{310E10C7-6A95-4E42-B86D-5FF84F6487D1}" dt="2023-08-22T11:11:03.827" v="550" actId="478"/>
          <ac:picMkLst>
            <pc:docMk/>
            <pc:sldMk cId="2849300131" sldId="2147377509"/>
            <ac:picMk id="4098" creationId="{4A04CC98-7A86-2598-F419-203102D3BDBA}"/>
          </ac:picMkLst>
        </pc:picChg>
        <pc:cxnChg chg="mod">
          <ac:chgData name="Fuchedzhy Valentyna" userId="8ba483c4-aa65-4e5b-8c89-65bed040dfcb" providerId="ADAL" clId="{310E10C7-6A95-4E42-B86D-5FF84F6487D1}" dt="2023-08-22T11:18:41.061" v="606" actId="1076"/>
          <ac:cxnSpMkLst>
            <pc:docMk/>
            <pc:sldMk cId="2849300131" sldId="2147377509"/>
            <ac:cxnSpMk id="14" creationId="{8E2FCF70-DC2F-3807-5B05-F13AA64B7876}"/>
          </ac:cxnSpMkLst>
        </pc:cxnChg>
      </pc:sldChg>
      <pc:sldChg chg="addSp delSp modSp add mod">
        <pc:chgData name="Fuchedzhy Valentyna" userId="8ba483c4-aa65-4e5b-8c89-65bed040dfcb" providerId="ADAL" clId="{310E10C7-6A95-4E42-B86D-5FF84F6487D1}" dt="2023-08-29T07:32:25.775" v="892" actId="1076"/>
        <pc:sldMkLst>
          <pc:docMk/>
          <pc:sldMk cId="776290143" sldId="2147377510"/>
        </pc:sldMkLst>
        <pc:picChg chg="del">
          <ac:chgData name="Fuchedzhy Valentyna" userId="8ba483c4-aa65-4e5b-8c89-65bed040dfcb" providerId="ADAL" clId="{310E10C7-6A95-4E42-B86D-5FF84F6487D1}" dt="2023-08-22T11:20:57.767" v="615" actId="478"/>
          <ac:picMkLst>
            <pc:docMk/>
            <pc:sldMk cId="776290143" sldId="2147377510"/>
            <ac:picMk id="2" creationId="{B3CFBDFE-ACC9-F3FB-0546-CF4719AD06ED}"/>
          </ac:picMkLst>
        </pc:picChg>
        <pc:picChg chg="del">
          <ac:chgData name="Fuchedzhy Valentyna" userId="8ba483c4-aa65-4e5b-8c89-65bed040dfcb" providerId="ADAL" clId="{310E10C7-6A95-4E42-B86D-5FF84F6487D1}" dt="2023-08-22T11:20:57.032" v="614" actId="478"/>
          <ac:picMkLst>
            <pc:docMk/>
            <pc:sldMk cId="776290143" sldId="2147377510"/>
            <ac:picMk id="4" creationId="{22B9FAF5-C140-7B65-FB1B-29D59CAFDD8A}"/>
          </ac:picMkLst>
        </pc:picChg>
        <pc:picChg chg="add mod">
          <ac:chgData name="Fuchedzhy Valentyna" userId="8ba483c4-aa65-4e5b-8c89-65bed040dfcb" providerId="ADAL" clId="{310E10C7-6A95-4E42-B86D-5FF84F6487D1}" dt="2023-08-22T11:21:39.210" v="618" actId="1076"/>
          <ac:picMkLst>
            <pc:docMk/>
            <pc:sldMk cId="776290143" sldId="2147377510"/>
            <ac:picMk id="7" creationId="{5CED6155-D95E-3C06-9BB5-8839F0E52EE0}"/>
          </ac:picMkLst>
        </pc:picChg>
        <pc:picChg chg="add mod">
          <ac:chgData name="Fuchedzhy Valentyna" userId="8ba483c4-aa65-4e5b-8c89-65bed040dfcb" providerId="ADAL" clId="{310E10C7-6A95-4E42-B86D-5FF84F6487D1}" dt="2023-08-22T11:48:13.735" v="749" actId="1076"/>
          <ac:picMkLst>
            <pc:docMk/>
            <pc:sldMk cId="776290143" sldId="2147377510"/>
            <ac:picMk id="11" creationId="{6FF397E0-E78E-B227-5317-37334E0EEBA8}"/>
          </ac:picMkLst>
        </pc:picChg>
        <pc:picChg chg="add mod">
          <ac:chgData name="Fuchedzhy Valentyna" userId="8ba483c4-aa65-4e5b-8c89-65bed040dfcb" providerId="ADAL" clId="{310E10C7-6A95-4E42-B86D-5FF84F6487D1}" dt="2023-08-29T07:32:25.775" v="892" actId="1076"/>
          <ac:picMkLst>
            <pc:docMk/>
            <pc:sldMk cId="776290143" sldId="2147377510"/>
            <ac:picMk id="13" creationId="{60C73F8F-6C61-4E7F-810A-04BD21F3610E}"/>
          </ac:picMkLst>
        </pc:picChg>
        <pc:picChg chg="add mod">
          <ac:chgData name="Fuchedzhy Valentyna" userId="8ba483c4-aa65-4e5b-8c89-65bed040dfcb" providerId="ADAL" clId="{310E10C7-6A95-4E42-B86D-5FF84F6487D1}" dt="2023-08-25T15:40:43.264" v="883" actId="1076"/>
          <ac:picMkLst>
            <pc:docMk/>
            <pc:sldMk cId="776290143" sldId="2147377510"/>
            <ac:picMk id="15" creationId="{7E4143C9-15D3-D2C6-034E-EE734DB69BF4}"/>
          </ac:picMkLst>
        </pc:picChg>
        <pc:picChg chg="add mod">
          <ac:chgData name="Fuchedzhy Valentyna" userId="8ba483c4-aa65-4e5b-8c89-65bed040dfcb" providerId="ADAL" clId="{310E10C7-6A95-4E42-B86D-5FF84F6487D1}" dt="2023-08-25T15:40:41.462" v="882" actId="1076"/>
          <ac:picMkLst>
            <pc:docMk/>
            <pc:sldMk cId="776290143" sldId="2147377510"/>
            <ac:picMk id="17" creationId="{7E634C9F-A631-953A-0683-1DB5772E8EFA}"/>
          </ac:picMkLst>
        </pc:picChg>
        <pc:picChg chg="del">
          <ac:chgData name="Fuchedzhy Valentyna" userId="8ba483c4-aa65-4e5b-8c89-65bed040dfcb" providerId="ADAL" clId="{310E10C7-6A95-4E42-B86D-5FF84F6487D1}" dt="2023-08-22T11:20:55.645" v="612" actId="478"/>
          <ac:picMkLst>
            <pc:docMk/>
            <pc:sldMk cId="776290143" sldId="2147377510"/>
            <ac:picMk id="3074" creationId="{9C75DCEA-2FB0-F631-22DD-03C16A53A363}"/>
          </ac:picMkLst>
        </pc:picChg>
        <pc:picChg chg="del">
          <ac:chgData name="Fuchedzhy Valentyna" userId="8ba483c4-aa65-4e5b-8c89-65bed040dfcb" providerId="ADAL" clId="{310E10C7-6A95-4E42-B86D-5FF84F6487D1}" dt="2023-08-22T11:20:56.210" v="613" actId="478"/>
          <ac:picMkLst>
            <pc:docMk/>
            <pc:sldMk cId="776290143" sldId="2147377510"/>
            <ac:picMk id="3076" creationId="{D83DF675-7700-6F9F-5BE6-FC8A34123E14}"/>
          </ac:picMkLst>
        </pc:picChg>
        <pc:picChg chg="del">
          <ac:chgData name="Fuchedzhy Valentyna" userId="8ba483c4-aa65-4e5b-8c89-65bed040dfcb" providerId="ADAL" clId="{310E10C7-6A95-4E42-B86D-5FF84F6487D1}" dt="2023-08-22T11:20:55.016" v="611" actId="478"/>
          <ac:picMkLst>
            <pc:docMk/>
            <pc:sldMk cId="776290143" sldId="2147377510"/>
            <ac:picMk id="3078" creationId="{5E88F984-0227-11F7-18C9-AACB008D2FC2}"/>
          </ac:picMkLst>
        </pc:picChg>
      </pc:sldChg>
      <pc:sldChg chg="addSp delSp modSp add mod">
        <pc:chgData name="Fuchedzhy Valentyna" userId="8ba483c4-aa65-4e5b-8c89-65bed040dfcb" providerId="ADAL" clId="{310E10C7-6A95-4E42-B86D-5FF84F6487D1}" dt="2023-08-22T14:56:50.284" v="817" actId="21"/>
        <pc:sldMkLst>
          <pc:docMk/>
          <pc:sldMk cId="980620339" sldId="2147377511"/>
        </pc:sldMkLst>
        <pc:spChg chg="mod">
          <ac:chgData name="Fuchedzhy Valentyna" userId="8ba483c4-aa65-4e5b-8c89-65bed040dfcb" providerId="ADAL" clId="{310E10C7-6A95-4E42-B86D-5FF84F6487D1}" dt="2023-08-22T11:45:56.202" v="745" actId="20577"/>
          <ac:spMkLst>
            <pc:docMk/>
            <pc:sldMk cId="980620339" sldId="2147377511"/>
            <ac:spMk id="4" creationId="{76A427EF-874C-B1F1-1996-C1B3C4E11278}"/>
          </ac:spMkLst>
        </pc:spChg>
        <pc:picChg chg="add mod modCrop">
          <ac:chgData name="Fuchedzhy Valentyna" userId="8ba483c4-aa65-4e5b-8c89-65bed040dfcb" providerId="ADAL" clId="{310E10C7-6A95-4E42-B86D-5FF84F6487D1}" dt="2023-08-22T11:31:22.337" v="643" actId="1076"/>
          <ac:picMkLst>
            <pc:docMk/>
            <pc:sldMk cId="980620339" sldId="2147377511"/>
            <ac:picMk id="3" creationId="{7CB8D4CB-8492-BB94-2AE6-4AD16DF6DBE4}"/>
          </ac:picMkLst>
        </pc:picChg>
        <pc:picChg chg="mod">
          <ac:chgData name="Fuchedzhy Valentyna" userId="8ba483c4-aa65-4e5b-8c89-65bed040dfcb" providerId="ADAL" clId="{310E10C7-6A95-4E42-B86D-5FF84F6487D1}" dt="2023-08-22T11:55:46.031" v="775" actId="14100"/>
          <ac:picMkLst>
            <pc:docMk/>
            <pc:sldMk cId="980620339" sldId="2147377511"/>
            <ac:picMk id="8" creationId="{362FE6A1-BE8C-2F92-2FA4-88179E5BB734}"/>
          </ac:picMkLst>
        </pc:picChg>
        <pc:picChg chg="del">
          <ac:chgData name="Fuchedzhy Valentyna" userId="8ba483c4-aa65-4e5b-8c89-65bed040dfcb" providerId="ADAL" clId="{310E10C7-6A95-4E42-B86D-5FF84F6487D1}" dt="2023-08-22T11:29:46.703" v="629" actId="478"/>
          <ac:picMkLst>
            <pc:docMk/>
            <pc:sldMk cId="980620339" sldId="2147377511"/>
            <ac:picMk id="9" creationId="{421E30A8-77B5-65EC-D1B1-ED2BC7B6312D}"/>
          </ac:picMkLst>
        </pc:picChg>
        <pc:picChg chg="del">
          <ac:chgData name="Fuchedzhy Valentyna" userId="8ba483c4-aa65-4e5b-8c89-65bed040dfcb" providerId="ADAL" clId="{310E10C7-6A95-4E42-B86D-5FF84F6487D1}" dt="2023-08-22T11:30:05.484" v="636" actId="478"/>
          <ac:picMkLst>
            <pc:docMk/>
            <pc:sldMk cId="980620339" sldId="2147377511"/>
            <ac:picMk id="10" creationId="{9D920DE9-E03C-9837-BF54-26915A1D965A}"/>
          </ac:picMkLst>
        </pc:picChg>
        <pc:picChg chg="del mod">
          <ac:chgData name="Fuchedzhy Valentyna" userId="8ba483c4-aa65-4e5b-8c89-65bed040dfcb" providerId="ADAL" clId="{310E10C7-6A95-4E42-B86D-5FF84F6487D1}" dt="2023-08-22T14:56:50.284" v="817" actId="21"/>
          <ac:picMkLst>
            <pc:docMk/>
            <pc:sldMk cId="980620339" sldId="2147377511"/>
            <ac:picMk id="13" creationId="{D223DC1C-6EC3-1F87-932F-7F8878788E29}"/>
          </ac:picMkLst>
        </pc:picChg>
        <pc:cxnChg chg="del">
          <ac:chgData name="Fuchedzhy Valentyna" userId="8ba483c4-aa65-4e5b-8c89-65bed040dfcb" providerId="ADAL" clId="{310E10C7-6A95-4E42-B86D-5FF84F6487D1}" dt="2023-08-22T11:31:24.587" v="644" actId="478"/>
          <ac:cxnSpMkLst>
            <pc:docMk/>
            <pc:sldMk cId="980620339" sldId="2147377511"/>
            <ac:cxnSpMk id="14" creationId="{8E2FCF70-DC2F-3807-5B05-F13AA64B7876}"/>
          </ac:cxnSpMkLst>
        </pc:cxnChg>
      </pc:sldChg>
      <pc:sldChg chg="addSp delSp modSp add mod">
        <pc:chgData name="Fuchedzhy Valentyna" userId="8ba483c4-aa65-4e5b-8c89-65bed040dfcb" providerId="ADAL" clId="{310E10C7-6A95-4E42-B86D-5FF84F6487D1}" dt="2023-08-22T12:05:59.221" v="808" actId="478"/>
        <pc:sldMkLst>
          <pc:docMk/>
          <pc:sldMk cId="2578076504" sldId="2147377512"/>
        </pc:sldMkLst>
        <pc:spChg chg="mod">
          <ac:chgData name="Fuchedzhy Valentyna" userId="8ba483c4-aa65-4e5b-8c89-65bed040dfcb" providerId="ADAL" clId="{310E10C7-6A95-4E42-B86D-5FF84F6487D1}" dt="2023-08-22T12:05:29.830" v="807" actId="1076"/>
          <ac:spMkLst>
            <pc:docMk/>
            <pc:sldMk cId="2578076504" sldId="2147377512"/>
            <ac:spMk id="4" creationId="{76A427EF-874C-B1F1-1996-C1B3C4E11278}"/>
          </ac:spMkLst>
        </pc:spChg>
        <pc:picChg chg="del">
          <ac:chgData name="Fuchedzhy Valentyna" userId="8ba483c4-aa65-4e5b-8c89-65bed040dfcb" providerId="ADAL" clId="{310E10C7-6A95-4E42-B86D-5FF84F6487D1}" dt="2023-08-22T11:53:14.391" v="758" actId="478"/>
          <ac:picMkLst>
            <pc:docMk/>
            <pc:sldMk cId="2578076504" sldId="2147377512"/>
            <ac:picMk id="3" creationId="{7CB8D4CB-8492-BB94-2AE6-4AD16DF6DBE4}"/>
          </ac:picMkLst>
        </pc:picChg>
        <pc:picChg chg="add ord">
          <ac:chgData name="Fuchedzhy Valentyna" userId="8ba483c4-aa65-4e5b-8c89-65bed040dfcb" providerId="ADAL" clId="{310E10C7-6A95-4E42-B86D-5FF84F6487D1}" dt="2023-08-22T11:53:09.724" v="757" actId="167"/>
          <ac:picMkLst>
            <pc:docMk/>
            <pc:sldMk cId="2578076504" sldId="2147377512"/>
            <ac:picMk id="5" creationId="{4EC4603A-2414-3DE8-7B5B-29DDB6B7BB87}"/>
          </ac:picMkLst>
        </pc:picChg>
        <pc:picChg chg="del mod">
          <ac:chgData name="Fuchedzhy Valentyna" userId="8ba483c4-aa65-4e5b-8c89-65bed040dfcb" providerId="ADAL" clId="{310E10C7-6A95-4E42-B86D-5FF84F6487D1}" dt="2023-08-22T12:04:50.358" v="802" actId="478"/>
          <ac:picMkLst>
            <pc:docMk/>
            <pc:sldMk cId="2578076504" sldId="2147377512"/>
            <ac:picMk id="8" creationId="{362FE6A1-BE8C-2F92-2FA4-88179E5BB734}"/>
          </ac:picMkLst>
        </pc:picChg>
        <pc:picChg chg="add del mod">
          <ac:chgData name="Fuchedzhy Valentyna" userId="8ba483c4-aa65-4e5b-8c89-65bed040dfcb" providerId="ADAL" clId="{310E10C7-6A95-4E42-B86D-5FF84F6487D1}" dt="2023-08-22T12:05:04.823" v="806" actId="1076"/>
          <ac:picMkLst>
            <pc:docMk/>
            <pc:sldMk cId="2578076504" sldId="2147377512"/>
            <ac:picMk id="9" creationId="{62EAB436-16CC-0E03-68FC-94EE00454252}"/>
          </ac:picMkLst>
        </pc:picChg>
        <pc:picChg chg="del mod">
          <ac:chgData name="Fuchedzhy Valentyna" userId="8ba483c4-aa65-4e5b-8c89-65bed040dfcb" providerId="ADAL" clId="{310E10C7-6A95-4E42-B86D-5FF84F6487D1}" dt="2023-08-22T12:05:59.221" v="808" actId="478"/>
          <ac:picMkLst>
            <pc:docMk/>
            <pc:sldMk cId="2578076504" sldId="2147377512"/>
            <ac:picMk id="13" creationId="{D223DC1C-6EC3-1F87-932F-7F8878788E29}"/>
          </ac:picMkLst>
        </pc:picChg>
      </pc:sldChg>
      <pc:sldChg chg="addSp delSp modSp add mod">
        <pc:chgData name="Fuchedzhy Valentyna" userId="8ba483c4-aa65-4e5b-8c89-65bed040dfcb" providerId="ADAL" clId="{310E10C7-6A95-4E42-B86D-5FF84F6487D1}" dt="2023-08-22T11:45:50.385" v="743" actId="20577"/>
        <pc:sldMkLst>
          <pc:docMk/>
          <pc:sldMk cId="1679596515" sldId="2147377513"/>
        </pc:sldMkLst>
        <pc:spChg chg="mod ord">
          <ac:chgData name="Fuchedzhy Valentyna" userId="8ba483c4-aa65-4e5b-8c89-65bed040dfcb" providerId="ADAL" clId="{310E10C7-6A95-4E42-B86D-5FF84F6487D1}" dt="2023-08-22T11:45:50.385" v="743" actId="20577"/>
          <ac:spMkLst>
            <pc:docMk/>
            <pc:sldMk cId="1679596515" sldId="2147377513"/>
            <ac:spMk id="4" creationId="{76A427EF-874C-B1F1-1996-C1B3C4E11278}"/>
          </ac:spMkLst>
        </pc:spChg>
        <pc:spChg chg="add mod ord">
          <ac:chgData name="Fuchedzhy Valentyna" userId="8ba483c4-aa65-4e5b-8c89-65bed040dfcb" providerId="ADAL" clId="{310E10C7-6A95-4E42-B86D-5FF84F6487D1}" dt="2023-08-22T11:42:13.430" v="710" actId="1076"/>
          <ac:spMkLst>
            <pc:docMk/>
            <pc:sldMk cId="1679596515" sldId="2147377513"/>
            <ac:spMk id="7" creationId="{AA2FC28C-E55F-E61D-109D-C38A4D7A1DC9}"/>
          </ac:spMkLst>
        </pc:spChg>
        <pc:spChg chg="add mod">
          <ac:chgData name="Fuchedzhy Valentyna" userId="8ba483c4-aa65-4e5b-8c89-65bed040dfcb" providerId="ADAL" clId="{310E10C7-6A95-4E42-B86D-5FF84F6487D1}" dt="2023-08-22T11:40:29.707" v="692" actId="255"/>
          <ac:spMkLst>
            <pc:docMk/>
            <pc:sldMk cId="1679596515" sldId="2147377513"/>
            <ac:spMk id="10" creationId="{E1750999-B12D-940B-71D7-01EE1D0E575A}"/>
          </ac:spMkLst>
        </pc:spChg>
        <pc:picChg chg="del">
          <ac:chgData name="Fuchedzhy Valentyna" userId="8ba483c4-aa65-4e5b-8c89-65bed040dfcb" providerId="ADAL" clId="{310E10C7-6A95-4E42-B86D-5FF84F6487D1}" dt="2023-08-22T11:37:45.327" v="665" actId="478"/>
          <ac:picMkLst>
            <pc:docMk/>
            <pc:sldMk cId="1679596515" sldId="2147377513"/>
            <ac:picMk id="3" creationId="{7CB8D4CB-8492-BB94-2AE6-4AD16DF6DBE4}"/>
          </ac:picMkLst>
        </pc:picChg>
        <pc:picChg chg="add mod ord modCrop">
          <ac:chgData name="Fuchedzhy Valentyna" userId="8ba483c4-aa65-4e5b-8c89-65bed040dfcb" providerId="ADAL" clId="{310E10C7-6A95-4E42-B86D-5FF84F6487D1}" dt="2023-08-22T11:42:46.105" v="714" actId="1076"/>
          <ac:picMkLst>
            <pc:docMk/>
            <pc:sldMk cId="1679596515" sldId="2147377513"/>
            <ac:picMk id="5" creationId="{1AE3ACCE-13B8-50A0-6B25-B7A14E61CF62}"/>
          </ac:picMkLst>
        </pc:picChg>
        <pc:picChg chg="del">
          <ac:chgData name="Fuchedzhy Valentyna" userId="8ba483c4-aa65-4e5b-8c89-65bed040dfcb" providerId="ADAL" clId="{310E10C7-6A95-4E42-B86D-5FF84F6487D1}" dt="2023-08-22T11:37:46.747" v="666" actId="478"/>
          <ac:picMkLst>
            <pc:docMk/>
            <pc:sldMk cId="1679596515" sldId="2147377513"/>
            <ac:picMk id="8" creationId="{362FE6A1-BE8C-2F92-2FA4-88179E5BB734}"/>
          </ac:picMkLst>
        </pc:picChg>
        <pc:picChg chg="add mod">
          <ac:chgData name="Fuchedzhy Valentyna" userId="8ba483c4-aa65-4e5b-8c89-65bed040dfcb" providerId="ADAL" clId="{310E10C7-6A95-4E42-B86D-5FF84F6487D1}" dt="2023-08-22T11:41:53.671" v="708" actId="1076"/>
          <ac:picMkLst>
            <pc:docMk/>
            <pc:sldMk cId="1679596515" sldId="2147377513"/>
            <ac:picMk id="9" creationId="{9B6BF6B6-04D5-CFFA-B0EF-26FCF51A01F8}"/>
          </ac:picMkLst>
        </pc:picChg>
        <pc:picChg chg="del">
          <ac:chgData name="Fuchedzhy Valentyna" userId="8ba483c4-aa65-4e5b-8c89-65bed040dfcb" providerId="ADAL" clId="{310E10C7-6A95-4E42-B86D-5FF84F6487D1}" dt="2023-08-22T11:37:38.346" v="663" actId="478"/>
          <ac:picMkLst>
            <pc:docMk/>
            <pc:sldMk cId="1679596515" sldId="2147377513"/>
            <ac:picMk id="13" creationId="{D223DC1C-6EC3-1F87-932F-7F8878788E29}"/>
          </ac:picMkLst>
        </pc:picChg>
      </pc:sldChg>
      <pc:sldChg chg="delSp modSp add mod">
        <pc:chgData name="Fuchedzhy Valentyna" userId="8ba483c4-aa65-4e5b-8c89-65bed040dfcb" providerId="ADAL" clId="{310E10C7-6A95-4E42-B86D-5FF84F6487D1}" dt="2023-08-22T11:45:44.051" v="742" actId="20577"/>
        <pc:sldMkLst>
          <pc:docMk/>
          <pc:sldMk cId="1321712946" sldId="2147377514"/>
        </pc:sldMkLst>
        <pc:spChg chg="mod">
          <ac:chgData name="Fuchedzhy Valentyna" userId="8ba483c4-aa65-4e5b-8c89-65bed040dfcb" providerId="ADAL" clId="{310E10C7-6A95-4E42-B86D-5FF84F6487D1}" dt="2023-08-22T11:45:44.051" v="742" actId="20577"/>
          <ac:spMkLst>
            <pc:docMk/>
            <pc:sldMk cId="1321712946" sldId="2147377514"/>
            <ac:spMk id="4" creationId="{76A427EF-874C-B1F1-1996-C1B3C4E11278}"/>
          </ac:spMkLst>
        </pc:spChg>
        <pc:spChg chg="del mod">
          <ac:chgData name="Fuchedzhy Valentyna" userId="8ba483c4-aa65-4e5b-8c89-65bed040dfcb" providerId="ADAL" clId="{310E10C7-6A95-4E42-B86D-5FF84F6487D1}" dt="2023-08-22T11:43:39.997" v="723" actId="478"/>
          <ac:spMkLst>
            <pc:docMk/>
            <pc:sldMk cId="1321712946" sldId="2147377514"/>
            <ac:spMk id="7" creationId="{AA2FC28C-E55F-E61D-109D-C38A4D7A1DC9}"/>
          </ac:spMkLst>
        </pc:spChg>
        <pc:spChg chg="mod">
          <ac:chgData name="Fuchedzhy Valentyna" userId="8ba483c4-aa65-4e5b-8c89-65bed040dfcb" providerId="ADAL" clId="{310E10C7-6A95-4E42-B86D-5FF84F6487D1}" dt="2023-08-22T11:44:45.645" v="738" actId="1076"/>
          <ac:spMkLst>
            <pc:docMk/>
            <pc:sldMk cId="1321712946" sldId="2147377514"/>
            <ac:spMk id="10" creationId="{E1750999-B12D-940B-71D7-01EE1D0E575A}"/>
          </ac:spMkLst>
        </pc:spChg>
        <pc:picChg chg="mod modCrop">
          <ac:chgData name="Fuchedzhy Valentyna" userId="8ba483c4-aa65-4e5b-8c89-65bed040dfcb" providerId="ADAL" clId="{310E10C7-6A95-4E42-B86D-5FF84F6487D1}" dt="2023-08-22T11:44:46.755" v="739" actId="1076"/>
          <ac:picMkLst>
            <pc:docMk/>
            <pc:sldMk cId="1321712946" sldId="2147377514"/>
            <ac:picMk id="5" creationId="{1AE3ACCE-13B8-50A0-6B25-B7A14E61CF62}"/>
          </ac:picMkLst>
        </pc:picChg>
        <pc:picChg chg="mod">
          <ac:chgData name="Fuchedzhy Valentyna" userId="8ba483c4-aa65-4e5b-8c89-65bed040dfcb" providerId="ADAL" clId="{310E10C7-6A95-4E42-B86D-5FF84F6487D1}" dt="2023-08-22T11:44:56.095" v="741" actId="1076"/>
          <ac:picMkLst>
            <pc:docMk/>
            <pc:sldMk cId="1321712946" sldId="2147377514"/>
            <ac:picMk id="9" creationId="{9B6BF6B6-04D5-CFFA-B0EF-26FCF51A01F8}"/>
          </ac:picMkLst>
        </pc:picChg>
      </pc:sldChg>
      <pc:sldChg chg="add del">
        <pc:chgData name="Fuchedzhy Valentyna" userId="8ba483c4-aa65-4e5b-8c89-65bed040dfcb" providerId="ADAL" clId="{310E10C7-6A95-4E42-B86D-5FF84F6487D1}" dt="2023-08-22T11:43:10.092" v="715" actId="47"/>
        <pc:sldMkLst>
          <pc:docMk/>
          <pc:sldMk cId="3400621764" sldId="2147377514"/>
        </pc:sldMkLst>
      </pc:sldChg>
      <pc:sldChg chg="addSp delSp modSp add mod">
        <pc:chgData name="Fuchedzhy Valentyna" userId="8ba483c4-aa65-4e5b-8c89-65bed040dfcb" providerId="ADAL" clId="{310E10C7-6A95-4E42-B86D-5FF84F6487D1}" dt="2023-08-22T16:18:52.419" v="843" actId="478"/>
        <pc:sldMkLst>
          <pc:docMk/>
          <pc:sldMk cId="2646219490" sldId="2147377515"/>
        </pc:sldMkLst>
        <pc:picChg chg="add del mod">
          <ac:chgData name="Fuchedzhy Valentyna" userId="8ba483c4-aa65-4e5b-8c89-65bed040dfcb" providerId="ADAL" clId="{310E10C7-6A95-4E42-B86D-5FF84F6487D1}" dt="2023-08-22T16:18:52.419" v="843" actId="478"/>
          <ac:picMkLst>
            <pc:docMk/>
            <pc:sldMk cId="2646219490" sldId="2147377515"/>
            <ac:picMk id="5" creationId="{F73BD2AE-91AA-744B-5F1A-505FD09B0875}"/>
          </ac:picMkLst>
        </pc:picChg>
      </pc:sldChg>
      <pc:sldChg chg="new del">
        <pc:chgData name="Fuchedzhy Valentyna" userId="8ba483c4-aa65-4e5b-8c89-65bed040dfcb" providerId="ADAL" clId="{310E10C7-6A95-4E42-B86D-5FF84F6487D1}" dt="2023-08-22T11:55:31.889" v="772" actId="680"/>
        <pc:sldMkLst>
          <pc:docMk/>
          <pc:sldMk cId="1865049080" sldId="2147377516"/>
        </pc:sldMkLst>
      </pc:sldChg>
      <pc:sldChg chg="delSp modSp add mod">
        <pc:chgData name="Fuchedzhy Valentyna" userId="8ba483c4-aa65-4e5b-8c89-65bed040dfcb" providerId="ADAL" clId="{310E10C7-6A95-4E42-B86D-5FF84F6487D1}" dt="2023-08-25T14:37:32.803" v="874" actId="1076"/>
        <pc:sldMkLst>
          <pc:docMk/>
          <pc:sldMk cId="1981665610" sldId="2147377516"/>
        </pc:sldMkLst>
        <pc:spChg chg="mod">
          <ac:chgData name="Fuchedzhy Valentyna" userId="8ba483c4-aa65-4e5b-8c89-65bed040dfcb" providerId="ADAL" clId="{310E10C7-6A95-4E42-B86D-5FF84F6487D1}" dt="2023-08-25T14:36:48.565" v="865" actId="27636"/>
          <ac:spMkLst>
            <pc:docMk/>
            <pc:sldMk cId="1981665610" sldId="2147377516"/>
            <ac:spMk id="4" creationId="{76A427EF-874C-B1F1-1996-C1B3C4E11278}"/>
          </ac:spMkLst>
        </pc:spChg>
        <pc:spChg chg="del mod">
          <ac:chgData name="Fuchedzhy Valentyna" userId="8ba483c4-aa65-4e5b-8c89-65bed040dfcb" providerId="ADAL" clId="{310E10C7-6A95-4E42-B86D-5FF84F6487D1}" dt="2023-08-25T14:37:14.354" v="871" actId="478"/>
          <ac:spMkLst>
            <pc:docMk/>
            <pc:sldMk cId="1981665610" sldId="2147377516"/>
            <ac:spMk id="11" creationId="{31ED5238-C8AA-DFF9-2A4F-B8D3B7A9A4CC}"/>
          </ac:spMkLst>
        </pc:spChg>
        <pc:picChg chg="mod">
          <ac:chgData name="Fuchedzhy Valentyna" userId="8ba483c4-aa65-4e5b-8c89-65bed040dfcb" providerId="ADAL" clId="{310E10C7-6A95-4E42-B86D-5FF84F6487D1}" dt="2023-08-25T14:36:36.596" v="863" actId="1076"/>
          <ac:picMkLst>
            <pc:docMk/>
            <pc:sldMk cId="1981665610" sldId="2147377516"/>
            <ac:picMk id="15" creationId="{6F19400B-3367-EC24-77A1-2388A0AD5270}"/>
          </ac:picMkLst>
        </pc:picChg>
        <pc:cxnChg chg="mod">
          <ac:chgData name="Fuchedzhy Valentyna" userId="8ba483c4-aa65-4e5b-8c89-65bed040dfcb" providerId="ADAL" clId="{310E10C7-6A95-4E42-B86D-5FF84F6487D1}" dt="2023-08-25T14:37:32.803" v="874" actId="1076"/>
          <ac:cxnSpMkLst>
            <pc:docMk/>
            <pc:sldMk cId="1981665610" sldId="2147377516"/>
            <ac:cxnSpMk id="14" creationId="{8E2FCF70-DC2F-3807-5B05-F13AA64B7876}"/>
          </ac:cxnSpMkLst>
        </pc:cxnChg>
      </pc:sldChg>
      <pc:sldChg chg="delSp modSp add mod">
        <pc:chgData name="Fuchedzhy Valentyna" userId="8ba483c4-aa65-4e5b-8c89-65bed040dfcb" providerId="ADAL" clId="{310E10C7-6A95-4E42-B86D-5FF84F6487D1}" dt="2023-08-25T15:14:36.216" v="881" actId="478"/>
        <pc:sldMkLst>
          <pc:docMk/>
          <pc:sldMk cId="51607686" sldId="2147377517"/>
        </pc:sldMkLst>
        <pc:spChg chg="mod">
          <ac:chgData name="Fuchedzhy Valentyna" userId="8ba483c4-aa65-4e5b-8c89-65bed040dfcb" providerId="ADAL" clId="{310E10C7-6A95-4E42-B86D-5FF84F6487D1}" dt="2023-08-25T14:45:13.212" v="878" actId="1076"/>
          <ac:spMkLst>
            <pc:docMk/>
            <pc:sldMk cId="51607686" sldId="2147377517"/>
            <ac:spMk id="4" creationId="{76A427EF-874C-B1F1-1996-C1B3C4E11278}"/>
          </ac:spMkLst>
        </pc:spChg>
        <pc:spChg chg="del">
          <ac:chgData name="Fuchedzhy Valentyna" userId="8ba483c4-aa65-4e5b-8c89-65bed040dfcb" providerId="ADAL" clId="{310E10C7-6A95-4E42-B86D-5FF84F6487D1}" dt="2023-08-25T15:14:36.216" v="881" actId="478"/>
          <ac:spMkLst>
            <pc:docMk/>
            <pc:sldMk cId="51607686" sldId="2147377517"/>
            <ac:spMk id="11" creationId="{31ED5238-C8AA-DFF9-2A4F-B8D3B7A9A4CC}"/>
          </ac:spMkLst>
        </pc:spChg>
        <pc:cxnChg chg="mod">
          <ac:chgData name="Fuchedzhy Valentyna" userId="8ba483c4-aa65-4e5b-8c89-65bed040dfcb" providerId="ADAL" clId="{310E10C7-6A95-4E42-B86D-5FF84F6487D1}" dt="2023-08-25T14:45:37.750" v="880" actId="1076"/>
          <ac:cxnSpMkLst>
            <pc:docMk/>
            <pc:sldMk cId="51607686" sldId="2147377517"/>
            <ac:cxnSpMk id="14" creationId="{8E2FCF70-DC2F-3807-5B05-F13AA64B7876}"/>
          </ac:cxnSpMkLst>
        </pc:cxnChg>
      </pc:sldChg>
    </pc:docChg>
  </pc:docChgLst>
  <pc:docChgLst>
    <pc:chgData name="Valentyna Fuchedzhy" userId="8ba483c4-aa65-4e5b-8c89-65bed040dfcb" providerId="ADAL" clId="{1056A915-615A-4070-AA54-295BBBDA98D8}"/>
    <pc:docChg chg="undo custSel addSld delSld modSld sldOrd delMainMaster modSection">
      <pc:chgData name="Valentyna Fuchedzhy" userId="8ba483c4-aa65-4e5b-8c89-65bed040dfcb" providerId="ADAL" clId="{1056A915-615A-4070-AA54-295BBBDA98D8}" dt="2023-11-15T15:41:02.869" v="2768" actId="1076"/>
      <pc:docMkLst>
        <pc:docMk/>
      </pc:docMkLst>
      <pc:sldChg chg="addSp delSp modSp add del mod">
        <pc:chgData name="Valentyna Fuchedzhy" userId="8ba483c4-aa65-4e5b-8c89-65bed040dfcb" providerId="ADAL" clId="{1056A915-615A-4070-AA54-295BBBDA98D8}" dt="2023-11-08T07:26:41.415" v="919" actId="47"/>
        <pc:sldMkLst>
          <pc:docMk/>
          <pc:sldMk cId="3703227826" sldId="352"/>
        </pc:sldMkLst>
        <pc:spChg chg="del">
          <ac:chgData name="Valentyna Fuchedzhy" userId="8ba483c4-aa65-4e5b-8c89-65bed040dfcb" providerId="ADAL" clId="{1056A915-615A-4070-AA54-295BBBDA98D8}" dt="2023-11-07T13:31:35.172" v="133" actId="21"/>
          <ac:spMkLst>
            <pc:docMk/>
            <pc:sldMk cId="3703227826" sldId="352"/>
            <ac:spMk id="2" creationId="{084CCD20-72B0-4468-9FB5-386FE527546F}"/>
          </ac:spMkLst>
        </pc:spChg>
        <pc:spChg chg="add mod">
          <ac:chgData name="Valentyna Fuchedzhy" userId="8ba483c4-aa65-4e5b-8c89-65bed040dfcb" providerId="ADAL" clId="{1056A915-615A-4070-AA54-295BBBDA98D8}" dt="2023-11-07T13:31:35.172" v="133" actId="21"/>
          <ac:spMkLst>
            <pc:docMk/>
            <pc:sldMk cId="3703227826" sldId="352"/>
            <ac:spMk id="6" creationId="{C07A0B11-AAB3-0111-F5E8-C4AF6BC329F1}"/>
          </ac:spMkLst>
        </pc:spChg>
        <pc:spChg chg="mod">
          <ac:chgData name="Valentyna Fuchedzhy" userId="8ba483c4-aa65-4e5b-8c89-65bed040dfcb" providerId="ADAL" clId="{1056A915-615A-4070-AA54-295BBBDA98D8}" dt="2023-11-07T13:14:11" v="97" actId="27636"/>
          <ac:spMkLst>
            <pc:docMk/>
            <pc:sldMk cId="3703227826" sldId="352"/>
            <ac:spMk id="8" creationId="{068CCB06-F2BD-B208-441C-B5E6A423330E}"/>
          </ac:spMkLst>
        </pc:spChg>
        <pc:spChg chg="mod">
          <ac:chgData name="Valentyna Fuchedzhy" userId="8ba483c4-aa65-4e5b-8c89-65bed040dfcb" providerId="ADAL" clId="{1056A915-615A-4070-AA54-295BBBDA98D8}" dt="2023-11-07T10:20:29.519" v="89" actId="1076"/>
          <ac:spMkLst>
            <pc:docMk/>
            <pc:sldMk cId="3703227826" sldId="352"/>
            <ac:spMk id="9" creationId="{0649C0C9-3E6D-270F-13C2-980D3CE9D086}"/>
          </ac:spMkLst>
        </pc:spChg>
        <pc:spChg chg="mod">
          <ac:chgData name="Valentyna Fuchedzhy" userId="8ba483c4-aa65-4e5b-8c89-65bed040dfcb" providerId="ADAL" clId="{1056A915-615A-4070-AA54-295BBBDA98D8}" dt="2023-11-07T13:14:43.185" v="100"/>
          <ac:spMkLst>
            <pc:docMk/>
            <pc:sldMk cId="3703227826" sldId="352"/>
            <ac:spMk id="12" creationId="{80191282-4F24-9A37-86BD-091B135AE4A6}"/>
          </ac:spMkLst>
        </pc:spChg>
        <pc:picChg chg="mod">
          <ac:chgData name="Valentyna Fuchedzhy" userId="8ba483c4-aa65-4e5b-8c89-65bed040dfcb" providerId="ADAL" clId="{1056A915-615A-4070-AA54-295BBBDA98D8}" dt="2023-11-07T13:14:46.827" v="102" actId="1076"/>
          <ac:picMkLst>
            <pc:docMk/>
            <pc:sldMk cId="3703227826" sldId="352"/>
            <ac:picMk id="3" creationId="{B992D336-814C-26E9-3558-22742E2CB3DC}"/>
          </ac:picMkLst>
        </pc:picChg>
        <pc:picChg chg="mod">
          <ac:chgData name="Valentyna Fuchedzhy" userId="8ba483c4-aa65-4e5b-8c89-65bed040dfcb" providerId="ADAL" clId="{1056A915-615A-4070-AA54-295BBBDA98D8}" dt="2023-11-07T13:14:44.255" v="101" actId="1076"/>
          <ac:picMkLst>
            <pc:docMk/>
            <pc:sldMk cId="3703227826" sldId="352"/>
            <ac:picMk id="11" creationId="{E34DC825-9A0D-B706-E8CF-826AE9FE4B95}"/>
          </ac:picMkLst>
        </pc:picChg>
      </pc:sldChg>
      <pc:sldChg chg="addSp delSp modSp del mod">
        <pc:chgData name="Valentyna Fuchedzhy" userId="8ba483c4-aa65-4e5b-8c89-65bed040dfcb" providerId="ADAL" clId="{1056A915-615A-4070-AA54-295BBBDA98D8}" dt="2023-11-07T11:05:12.901" v="96" actId="47"/>
        <pc:sldMkLst>
          <pc:docMk/>
          <pc:sldMk cId="3452428955" sldId="487"/>
        </pc:sldMkLst>
        <pc:spChg chg="mod">
          <ac:chgData name="Valentyna Fuchedzhy" userId="8ba483c4-aa65-4e5b-8c89-65bed040dfcb" providerId="ADAL" clId="{1056A915-615A-4070-AA54-295BBBDA98D8}" dt="2023-11-07T10:04:13.262" v="77" actId="1076"/>
          <ac:spMkLst>
            <pc:docMk/>
            <pc:sldMk cId="3452428955" sldId="487"/>
            <ac:spMk id="2" creationId="{D4FDBA79-40C2-66C4-032F-3820DAFFCE2C}"/>
          </ac:spMkLst>
        </pc:spChg>
        <pc:spChg chg="del">
          <ac:chgData name="Valentyna Fuchedzhy" userId="8ba483c4-aa65-4e5b-8c89-65bed040dfcb" providerId="ADAL" clId="{1056A915-615A-4070-AA54-295BBBDA98D8}" dt="2023-11-07T09:59:15.114" v="34" actId="478"/>
          <ac:spMkLst>
            <pc:docMk/>
            <pc:sldMk cId="3452428955" sldId="487"/>
            <ac:spMk id="3" creationId="{F5150BB3-CF13-4A4B-BDCC-D64E76ACD6ED}"/>
          </ac:spMkLst>
        </pc:spChg>
        <pc:spChg chg="mod">
          <ac:chgData name="Valentyna Fuchedzhy" userId="8ba483c4-aa65-4e5b-8c89-65bed040dfcb" providerId="ADAL" clId="{1056A915-615A-4070-AA54-295BBBDA98D8}" dt="2023-11-07T10:04:06.524" v="76" actId="20577"/>
          <ac:spMkLst>
            <pc:docMk/>
            <pc:sldMk cId="3452428955" sldId="487"/>
            <ac:spMk id="5" creationId="{A4F8D9D9-FEA8-45B8-8C39-C51F09FB181A}"/>
          </ac:spMkLst>
        </pc:spChg>
        <pc:spChg chg="add del mod">
          <ac:chgData name="Valentyna Fuchedzhy" userId="8ba483c4-aa65-4e5b-8c89-65bed040dfcb" providerId="ADAL" clId="{1056A915-615A-4070-AA54-295BBBDA98D8}" dt="2023-11-07T09:59:29.383" v="38" actId="478"/>
          <ac:spMkLst>
            <pc:docMk/>
            <pc:sldMk cId="3452428955" sldId="487"/>
            <ac:spMk id="7" creationId="{179065C7-02BF-5962-2CB6-C59764C8319B}"/>
          </ac:spMkLst>
        </pc:spChg>
        <pc:spChg chg="add del mod">
          <ac:chgData name="Valentyna Fuchedzhy" userId="8ba483c4-aa65-4e5b-8c89-65bed040dfcb" providerId="ADAL" clId="{1056A915-615A-4070-AA54-295BBBDA98D8}" dt="2023-11-07T09:59:26.199" v="36" actId="478"/>
          <ac:spMkLst>
            <pc:docMk/>
            <pc:sldMk cId="3452428955" sldId="487"/>
            <ac:spMk id="10" creationId="{084355E3-4D48-8547-9CE9-ADB2AC419CB5}"/>
          </ac:spMkLst>
        </pc:spChg>
        <pc:spChg chg="add mod ord">
          <ac:chgData name="Valentyna Fuchedzhy" userId="8ba483c4-aa65-4e5b-8c89-65bed040dfcb" providerId="ADAL" clId="{1056A915-615A-4070-AA54-295BBBDA98D8}" dt="2023-11-07T10:00:57.981" v="57" actId="1076"/>
          <ac:spMkLst>
            <pc:docMk/>
            <pc:sldMk cId="3452428955" sldId="487"/>
            <ac:spMk id="12" creationId="{51C8AA82-3023-DD76-ECCE-6EB4938ECA84}"/>
          </ac:spMkLst>
        </pc:spChg>
        <pc:picChg chg="del">
          <ac:chgData name="Valentyna Fuchedzhy" userId="8ba483c4-aa65-4e5b-8c89-65bed040dfcb" providerId="ADAL" clId="{1056A915-615A-4070-AA54-295BBBDA98D8}" dt="2023-11-07T09:57:24.096" v="0" actId="478"/>
          <ac:picMkLst>
            <pc:docMk/>
            <pc:sldMk cId="3452428955" sldId="487"/>
            <ac:picMk id="6" creationId="{76C08E47-6DDF-1764-FE8F-4DF8288E43BD}"/>
          </ac:picMkLst>
        </pc:picChg>
        <pc:picChg chg="add del mod">
          <ac:chgData name="Valentyna Fuchedzhy" userId="8ba483c4-aa65-4e5b-8c89-65bed040dfcb" providerId="ADAL" clId="{1056A915-615A-4070-AA54-295BBBDA98D8}" dt="2023-11-07T09:59:27.070" v="37" actId="478"/>
          <ac:picMkLst>
            <pc:docMk/>
            <pc:sldMk cId="3452428955" sldId="487"/>
            <ac:picMk id="8" creationId="{78DD8F68-0499-15AA-C394-EA3030806B41}"/>
          </ac:picMkLst>
        </pc:picChg>
        <pc:picChg chg="add mod ord">
          <ac:chgData name="Valentyna Fuchedzhy" userId="8ba483c4-aa65-4e5b-8c89-65bed040dfcb" providerId="ADAL" clId="{1056A915-615A-4070-AA54-295BBBDA98D8}" dt="2023-11-07T10:03:24.009" v="72" actId="1076"/>
          <ac:picMkLst>
            <pc:docMk/>
            <pc:sldMk cId="3452428955" sldId="487"/>
            <ac:picMk id="9" creationId="{3BFF4FD7-E189-C34D-1FE0-38E38AE93490}"/>
          </ac:picMkLst>
        </pc:picChg>
        <pc:picChg chg="add mod modCrop">
          <ac:chgData name="Valentyna Fuchedzhy" userId="8ba483c4-aa65-4e5b-8c89-65bed040dfcb" providerId="ADAL" clId="{1056A915-615A-4070-AA54-295BBBDA98D8}" dt="2023-11-07T10:03:34.508" v="74" actId="1076"/>
          <ac:picMkLst>
            <pc:docMk/>
            <pc:sldMk cId="3452428955" sldId="487"/>
            <ac:picMk id="11" creationId="{D114B7CE-B968-80E7-034F-899360211077}"/>
          </ac:picMkLst>
        </pc:picChg>
        <pc:picChg chg="add del mod">
          <ac:chgData name="Valentyna Fuchedzhy" userId="8ba483c4-aa65-4e5b-8c89-65bed040dfcb" providerId="ADAL" clId="{1056A915-615A-4070-AA54-295BBBDA98D8}" dt="2023-11-07T10:00:23.517" v="49" actId="478"/>
          <ac:picMkLst>
            <pc:docMk/>
            <pc:sldMk cId="3452428955" sldId="487"/>
            <ac:picMk id="13" creationId="{934F30BB-44B0-2BB8-102F-AC1A39718A2B}"/>
          </ac:picMkLst>
        </pc:picChg>
        <pc:picChg chg="add mod">
          <ac:chgData name="Valentyna Fuchedzhy" userId="8ba483c4-aa65-4e5b-8c89-65bed040dfcb" providerId="ADAL" clId="{1056A915-615A-4070-AA54-295BBBDA98D8}" dt="2023-11-07T10:03:45.181" v="75" actId="1076"/>
          <ac:picMkLst>
            <pc:docMk/>
            <pc:sldMk cId="3452428955" sldId="487"/>
            <ac:picMk id="14" creationId="{CE3CE30B-BC3C-492A-1E42-868C8991BE33}"/>
          </ac:picMkLst>
        </pc:picChg>
      </pc:sldChg>
      <pc:sldChg chg="addSp delSp modSp add mod">
        <pc:chgData name="Valentyna Fuchedzhy" userId="8ba483c4-aa65-4e5b-8c89-65bed040dfcb" providerId="ADAL" clId="{1056A915-615A-4070-AA54-295BBBDA98D8}" dt="2023-11-08T06:34:13.173" v="654" actId="6549"/>
        <pc:sldMkLst>
          <pc:docMk/>
          <pc:sldMk cId="2223432625" sldId="488"/>
        </pc:sldMkLst>
        <pc:spChg chg="mod">
          <ac:chgData name="Valentyna Fuchedzhy" userId="8ba483c4-aa65-4e5b-8c89-65bed040dfcb" providerId="ADAL" clId="{1056A915-615A-4070-AA54-295BBBDA98D8}" dt="2023-11-08T06:34:07.125" v="653" actId="1076"/>
          <ac:spMkLst>
            <pc:docMk/>
            <pc:sldMk cId="2223432625" sldId="488"/>
            <ac:spMk id="2" creationId="{D4FDBA79-40C2-66C4-032F-3820DAFFCE2C}"/>
          </ac:spMkLst>
        </pc:spChg>
        <pc:spChg chg="mod">
          <ac:chgData name="Valentyna Fuchedzhy" userId="8ba483c4-aa65-4e5b-8c89-65bed040dfcb" providerId="ADAL" clId="{1056A915-615A-4070-AA54-295BBBDA98D8}" dt="2023-11-08T06:34:13.173" v="654" actId="6549"/>
          <ac:spMkLst>
            <pc:docMk/>
            <pc:sldMk cId="2223432625" sldId="488"/>
            <ac:spMk id="5" creationId="{A4F8D9D9-FEA8-45B8-8C39-C51F09FB181A}"/>
          </ac:spMkLst>
        </pc:spChg>
        <pc:spChg chg="del">
          <ac:chgData name="Valentyna Fuchedzhy" userId="8ba483c4-aa65-4e5b-8c89-65bed040dfcb" providerId="ADAL" clId="{1056A915-615A-4070-AA54-295BBBDA98D8}" dt="2023-11-07T10:08:06.463" v="79" actId="478"/>
          <ac:spMkLst>
            <pc:docMk/>
            <pc:sldMk cId="2223432625" sldId="488"/>
            <ac:spMk id="12" creationId="{51C8AA82-3023-DD76-ECCE-6EB4938ECA84}"/>
          </ac:spMkLst>
        </pc:spChg>
        <pc:picChg chg="add mod">
          <ac:chgData name="Valentyna Fuchedzhy" userId="8ba483c4-aa65-4e5b-8c89-65bed040dfcb" providerId="ADAL" clId="{1056A915-615A-4070-AA54-295BBBDA98D8}" dt="2023-11-07T10:08:20.385" v="86" actId="1076"/>
          <ac:picMkLst>
            <pc:docMk/>
            <pc:sldMk cId="2223432625" sldId="488"/>
            <ac:picMk id="3" creationId="{58AD768C-56DF-B36B-EB87-77516D86DA7A}"/>
          </ac:picMkLst>
        </pc:picChg>
        <pc:picChg chg="del">
          <ac:chgData name="Valentyna Fuchedzhy" userId="8ba483c4-aa65-4e5b-8c89-65bed040dfcb" providerId="ADAL" clId="{1056A915-615A-4070-AA54-295BBBDA98D8}" dt="2023-11-07T10:08:07.667" v="80" actId="478"/>
          <ac:picMkLst>
            <pc:docMk/>
            <pc:sldMk cId="2223432625" sldId="488"/>
            <ac:picMk id="9" creationId="{3BFF4FD7-E189-C34D-1FE0-38E38AE93490}"/>
          </ac:picMkLst>
        </pc:picChg>
        <pc:picChg chg="del">
          <ac:chgData name="Valentyna Fuchedzhy" userId="8ba483c4-aa65-4e5b-8c89-65bed040dfcb" providerId="ADAL" clId="{1056A915-615A-4070-AA54-295BBBDA98D8}" dt="2023-11-07T10:08:09.325" v="82" actId="478"/>
          <ac:picMkLst>
            <pc:docMk/>
            <pc:sldMk cId="2223432625" sldId="488"/>
            <ac:picMk id="11" creationId="{D114B7CE-B968-80E7-034F-899360211077}"/>
          </ac:picMkLst>
        </pc:picChg>
        <pc:picChg chg="del">
          <ac:chgData name="Valentyna Fuchedzhy" userId="8ba483c4-aa65-4e5b-8c89-65bed040dfcb" providerId="ADAL" clId="{1056A915-615A-4070-AA54-295BBBDA98D8}" dt="2023-11-07T10:08:08.227" v="81" actId="478"/>
          <ac:picMkLst>
            <pc:docMk/>
            <pc:sldMk cId="2223432625" sldId="488"/>
            <ac:picMk id="14" creationId="{CE3CE30B-BC3C-492A-1E42-868C8991BE33}"/>
          </ac:picMkLst>
        </pc:picChg>
      </pc:sldChg>
      <pc:sldChg chg="new del">
        <pc:chgData name="Valentyna Fuchedzhy" userId="8ba483c4-aa65-4e5b-8c89-65bed040dfcb" providerId="ADAL" clId="{1056A915-615A-4070-AA54-295BBBDA98D8}" dt="2023-11-07T13:59:10.866" v="596" actId="47"/>
        <pc:sldMkLst>
          <pc:docMk/>
          <pc:sldMk cId="425825689" sldId="489"/>
        </pc:sldMkLst>
      </pc:sldChg>
      <pc:sldChg chg="new del">
        <pc:chgData name="Valentyna Fuchedzhy" userId="8ba483c4-aa65-4e5b-8c89-65bed040dfcb" providerId="ADAL" clId="{1056A915-615A-4070-AA54-295BBBDA98D8}" dt="2023-11-07T10:21:39.002" v="90" actId="47"/>
        <pc:sldMkLst>
          <pc:docMk/>
          <pc:sldMk cId="3421871738" sldId="489"/>
        </pc:sldMkLst>
      </pc:sldChg>
      <pc:sldChg chg="add del">
        <pc:chgData name="Valentyna Fuchedzhy" userId="8ba483c4-aa65-4e5b-8c89-65bed040dfcb" providerId="ADAL" clId="{1056A915-615A-4070-AA54-295BBBDA98D8}" dt="2023-11-07T14:04:38.817" v="601" actId="47"/>
        <pc:sldMkLst>
          <pc:docMk/>
          <pc:sldMk cId="834848184" sldId="5931"/>
        </pc:sldMkLst>
      </pc:sldChg>
      <pc:sldChg chg="add mod modShow">
        <pc:chgData name="Valentyna Fuchedzhy" userId="8ba483c4-aa65-4e5b-8c89-65bed040dfcb" providerId="ADAL" clId="{1056A915-615A-4070-AA54-295BBBDA98D8}" dt="2023-11-07T13:34:46.390" v="209" actId="729"/>
        <pc:sldMkLst>
          <pc:docMk/>
          <pc:sldMk cId="2939874200" sldId="9271"/>
        </pc:sldMkLst>
      </pc:sldChg>
      <pc:sldChg chg="addSp delSp modSp add mod">
        <pc:chgData name="Valentyna Fuchedzhy" userId="8ba483c4-aa65-4e5b-8c89-65bed040dfcb" providerId="ADAL" clId="{1056A915-615A-4070-AA54-295BBBDA98D8}" dt="2023-11-08T11:15:37.080" v="1604" actId="21"/>
        <pc:sldMkLst>
          <pc:docMk/>
          <pc:sldMk cId="537684467" sldId="9274"/>
        </pc:sldMkLst>
        <pc:spChg chg="add del mod">
          <ac:chgData name="Valentyna Fuchedzhy" userId="8ba483c4-aa65-4e5b-8c89-65bed040dfcb" providerId="ADAL" clId="{1056A915-615A-4070-AA54-295BBBDA98D8}" dt="2023-11-08T08:43:34.222" v="1154" actId="21"/>
          <ac:spMkLst>
            <pc:docMk/>
            <pc:sldMk cId="537684467" sldId="9274"/>
            <ac:spMk id="2" creationId="{DA798F14-96F4-AE4F-2089-2D83DAA8BF5C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5" creationId="{D4D76B01-0D98-AAFB-755E-027127B52E7D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8" creationId="{5AA56028-A674-1AE3-FAEE-DA070086DB40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9" creationId="{9F9C5525-A7A8-310C-58C4-1A184C10333D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10" creationId="{780AB199-4EC0-3E05-896C-1F8407E82036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14" creationId="{31E374BA-7F78-429C-2C0C-C1A4C6FA59DC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15" creationId="{24F43960-35EE-0BD0-6FBD-00AA2999128A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16" creationId="{0F9F0E86-18F1-F0A3-A336-0229725378DD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17" creationId="{CE7F621A-BF29-4678-48E7-087423850658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18" creationId="{A6BFA122-1E94-E30B-A7D3-CFF69B3EDD34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19" creationId="{69A9B102-EA26-A6D5-8DE1-8A05045003BB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20" creationId="{19CD44E9-1DC8-B1A4-54B8-B09BAAEB2940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21" creationId="{839DC434-51F5-5CC5-A77F-2C6BADF275D5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22" creationId="{81F1BF2D-D109-94F0-0D17-37AAEF74615C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23" creationId="{E61027E4-0FC6-3641-00B3-5C001D16A554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24" creationId="{41DA2552-AB40-8CAC-C348-69A576F2AAB4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25" creationId="{06A01EC3-886B-196D-1491-025D4E356B43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26" creationId="{80FBFD68-078A-B63F-7E5B-0CC0910046E2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27" creationId="{7DC3F342-2579-1CE3-B46A-582BC36DB9C9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28" creationId="{EE63A262-E38E-3663-0F79-9EAD677C4752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29" creationId="{763FA607-D5A7-AD49-AE60-60424D3F4413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30" creationId="{5227CEBA-7195-8B23-1118-390B9ED04DE1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31" creationId="{D54D1FBD-5AE3-DB4D-39C6-0F7294CC3BE2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32" creationId="{EF5371D3-70D6-0873-295C-E48903084C53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33" creationId="{250365C9-5693-0150-AAB0-B93E0A8DC245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34" creationId="{4BD43B37-ACA9-F941-6B87-7BE0B501D75F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35" creationId="{1C7F5AC0-71D7-71FF-66CF-7E8B68E5176E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37" creationId="{6C901137-2EBF-343D-79D9-FDB2178BDDA1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38" creationId="{BD2838F9-B04A-8E7A-D420-FE049C72674F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39" creationId="{C85C53FC-A7D0-532F-28FC-278C8A874C35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43" creationId="{8ADC4530-97EF-8A75-DD56-5F45E475510E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44" creationId="{98AE8665-96AE-CBA0-FB90-399AC6166569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45" creationId="{27047611-D762-3F67-1D58-F42968E204BF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46" creationId="{932082B5-715E-20BD-EDB4-FDAAA84F7322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47" creationId="{1064BFC7-3F6F-D865-C027-AA09ED050C5C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48" creationId="{3800DBE0-4F9C-F33D-9059-7BC42650D843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49" creationId="{443661A4-E3D7-3AFC-5339-7E5590E345F1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50" creationId="{86C13C13-8986-788A-9AD8-285CAFB15BF7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51" creationId="{E7F0BE74-3CF2-BF84-CAFB-0AAE76CAA65A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52" creationId="{E67B22CE-4D1E-F5F2-8F07-D66C53D8C2FA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53" creationId="{1829E821-F715-C8CF-CDF0-3581E26D32E6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54" creationId="{CA453606-FE8F-AEA6-D8F3-53915E392BAF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55" creationId="{A74D3C0E-1799-EC35-C4A7-1CEC85D2AC91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56" creationId="{1FE6593B-A00E-27CB-3891-02BA754D5BD7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57" creationId="{3EAE2AEE-9BB5-FBBF-48BB-324DF21C28FF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58" creationId="{56F35B85-BABD-C8AD-5032-2B74BDDD4830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59" creationId="{17B793D9-E3A0-411F-0367-0A344870890D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60" creationId="{BD47D85F-B194-7A52-8377-30F7C158F11A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61" creationId="{549F97CE-2319-E8C4-451C-D04A446B0771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62" creationId="{6FEA551F-A5C5-CC38-9632-42D562E7ED19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63" creationId="{5455C217-22B9-D8B1-B5B9-6388B45C0390}"/>
          </ac:spMkLst>
        </pc:spChg>
        <pc:spChg chg="mod">
          <ac:chgData name="Valentyna Fuchedzhy" userId="8ba483c4-aa65-4e5b-8c89-65bed040dfcb" providerId="ADAL" clId="{1056A915-615A-4070-AA54-295BBBDA98D8}" dt="2023-11-08T08:40:49.982" v="1142" actId="1076"/>
          <ac:spMkLst>
            <pc:docMk/>
            <pc:sldMk cId="537684467" sldId="9274"/>
            <ac:spMk id="64" creationId="{926FE32C-1C64-14F1-4D87-A3CEAF0BF8EC}"/>
          </ac:spMkLst>
        </pc:spChg>
        <pc:spChg chg="add del mod">
          <ac:chgData name="Valentyna Fuchedzhy" userId="8ba483c4-aa65-4e5b-8c89-65bed040dfcb" providerId="ADAL" clId="{1056A915-615A-4070-AA54-295BBBDA98D8}" dt="2023-11-08T11:15:11.681" v="1597" actId="21"/>
          <ac:spMkLst>
            <pc:docMk/>
            <pc:sldMk cId="537684467" sldId="9274"/>
            <ac:spMk id="66" creationId="{32DE6D7B-AFB1-7D73-AA32-13F0CAAC5D8B}"/>
          </ac:spMkLst>
        </pc:spChg>
        <pc:spChg chg="add del mod">
          <ac:chgData name="Valentyna Fuchedzhy" userId="8ba483c4-aa65-4e5b-8c89-65bed040dfcb" providerId="ADAL" clId="{1056A915-615A-4070-AA54-295BBBDA98D8}" dt="2023-11-08T11:15:37.080" v="1604" actId="21"/>
          <ac:spMkLst>
            <pc:docMk/>
            <pc:sldMk cId="537684467" sldId="9274"/>
            <ac:spMk id="68" creationId="{BAC53C72-3A66-DBC8-7619-DE5849255D0D}"/>
          </ac:spMkLst>
        </pc:spChg>
        <pc:grpChg chg="add del mod">
          <ac:chgData name="Valentyna Fuchedzhy" userId="8ba483c4-aa65-4e5b-8c89-65bed040dfcb" providerId="ADAL" clId="{1056A915-615A-4070-AA54-295BBBDA98D8}" dt="2023-11-08T08:43:34.222" v="1154" actId="21"/>
          <ac:grpSpMkLst>
            <pc:docMk/>
            <pc:sldMk cId="537684467" sldId="9274"/>
            <ac:grpSpMk id="3" creationId="{CABD0976-19DE-2A13-CC23-70E262EBECDC}"/>
          </ac:grpSpMkLst>
        </pc:grpChg>
        <pc:grpChg chg="add del mod">
          <ac:chgData name="Valentyna Fuchedzhy" userId="8ba483c4-aa65-4e5b-8c89-65bed040dfcb" providerId="ADAL" clId="{1056A915-615A-4070-AA54-295BBBDA98D8}" dt="2023-11-08T08:43:34.222" v="1154" actId="21"/>
          <ac:grpSpMkLst>
            <pc:docMk/>
            <pc:sldMk cId="537684467" sldId="9274"/>
            <ac:grpSpMk id="7" creationId="{1AFA9D5F-0B95-5256-6D89-9F6A038939BE}"/>
          </ac:grpSpMkLst>
        </pc:grpChg>
        <pc:grpChg chg="mod">
          <ac:chgData name="Valentyna Fuchedzhy" userId="8ba483c4-aa65-4e5b-8c89-65bed040dfcb" providerId="ADAL" clId="{1056A915-615A-4070-AA54-295BBBDA98D8}" dt="2023-11-08T08:40:49.982" v="1142" actId="1076"/>
          <ac:grpSpMkLst>
            <pc:docMk/>
            <pc:sldMk cId="537684467" sldId="9274"/>
            <ac:grpSpMk id="11" creationId="{DD225CBB-B041-C036-BC17-873FEE705F17}"/>
          </ac:grpSpMkLst>
        </pc:grpChg>
        <pc:grpChg chg="mod">
          <ac:chgData name="Valentyna Fuchedzhy" userId="8ba483c4-aa65-4e5b-8c89-65bed040dfcb" providerId="ADAL" clId="{1056A915-615A-4070-AA54-295BBBDA98D8}" dt="2023-11-08T08:40:49.982" v="1142" actId="1076"/>
          <ac:grpSpMkLst>
            <pc:docMk/>
            <pc:sldMk cId="537684467" sldId="9274"/>
            <ac:grpSpMk id="12" creationId="{C9104B86-46BA-7261-7A75-12882AE2C45B}"/>
          </ac:grpSpMkLst>
        </pc:grpChg>
        <pc:grpChg chg="mod">
          <ac:chgData name="Valentyna Fuchedzhy" userId="8ba483c4-aa65-4e5b-8c89-65bed040dfcb" providerId="ADAL" clId="{1056A915-615A-4070-AA54-295BBBDA98D8}" dt="2023-11-08T08:40:49.982" v="1142" actId="1076"/>
          <ac:grpSpMkLst>
            <pc:docMk/>
            <pc:sldMk cId="537684467" sldId="9274"/>
            <ac:grpSpMk id="13" creationId="{F59E7C9A-1AAC-5F55-F8F4-8096D75548A8}"/>
          </ac:grpSpMkLst>
        </pc:grpChg>
        <pc:grpChg chg="add del mod">
          <ac:chgData name="Valentyna Fuchedzhy" userId="8ba483c4-aa65-4e5b-8c89-65bed040dfcb" providerId="ADAL" clId="{1056A915-615A-4070-AA54-295BBBDA98D8}" dt="2023-11-08T08:40:55.980" v="1143" actId="478"/>
          <ac:grpSpMkLst>
            <pc:docMk/>
            <pc:sldMk cId="537684467" sldId="9274"/>
            <ac:grpSpMk id="36" creationId="{FD28D57C-8CB7-0BD8-7949-CDFCCE26F436}"/>
          </ac:grpSpMkLst>
        </pc:grpChg>
        <pc:grpChg chg="mod">
          <ac:chgData name="Valentyna Fuchedzhy" userId="8ba483c4-aa65-4e5b-8c89-65bed040dfcb" providerId="ADAL" clId="{1056A915-615A-4070-AA54-295BBBDA98D8}" dt="2023-11-08T08:40:49.982" v="1142" actId="1076"/>
          <ac:grpSpMkLst>
            <pc:docMk/>
            <pc:sldMk cId="537684467" sldId="9274"/>
            <ac:grpSpMk id="40" creationId="{D959B620-8DBE-BAA0-7333-F0A1CC817900}"/>
          </ac:grpSpMkLst>
        </pc:grpChg>
        <pc:grpChg chg="mod">
          <ac:chgData name="Valentyna Fuchedzhy" userId="8ba483c4-aa65-4e5b-8c89-65bed040dfcb" providerId="ADAL" clId="{1056A915-615A-4070-AA54-295BBBDA98D8}" dt="2023-11-08T08:40:49.982" v="1142" actId="1076"/>
          <ac:grpSpMkLst>
            <pc:docMk/>
            <pc:sldMk cId="537684467" sldId="9274"/>
            <ac:grpSpMk id="41" creationId="{A6073116-CAE9-9F45-1FEB-DDDF8086546C}"/>
          </ac:grpSpMkLst>
        </pc:grpChg>
        <pc:grpChg chg="mod">
          <ac:chgData name="Valentyna Fuchedzhy" userId="8ba483c4-aa65-4e5b-8c89-65bed040dfcb" providerId="ADAL" clId="{1056A915-615A-4070-AA54-295BBBDA98D8}" dt="2023-11-08T08:40:49.982" v="1142" actId="1076"/>
          <ac:grpSpMkLst>
            <pc:docMk/>
            <pc:sldMk cId="537684467" sldId="9274"/>
            <ac:grpSpMk id="42" creationId="{868BBCAB-4943-DB6A-787E-492F34824C92}"/>
          </ac:grpSpMkLst>
        </pc:grpChg>
        <pc:picChg chg="del">
          <ac:chgData name="Valentyna Fuchedzhy" userId="8ba483c4-aa65-4e5b-8c89-65bed040dfcb" providerId="ADAL" clId="{1056A915-615A-4070-AA54-295BBBDA98D8}" dt="2023-11-07T11:04:35.026" v="93" actId="478"/>
          <ac:picMkLst>
            <pc:docMk/>
            <pc:sldMk cId="537684467" sldId="9274"/>
            <ac:picMk id="3" creationId="{06D576A7-15EE-9E42-8EFF-2070631BC081}"/>
          </ac:picMkLst>
        </pc:picChg>
        <pc:picChg chg="mod">
          <ac:chgData name="Valentyna Fuchedzhy" userId="8ba483c4-aa65-4e5b-8c89-65bed040dfcb" providerId="ADAL" clId="{1056A915-615A-4070-AA54-295BBBDA98D8}" dt="2023-11-08T08:40:49.982" v="1142" actId="1076"/>
          <ac:picMkLst>
            <pc:docMk/>
            <pc:sldMk cId="537684467" sldId="9274"/>
            <ac:picMk id="4" creationId="{6A70FDD4-29B1-DCF7-7307-C7A7AA33BCE5}"/>
          </ac:picMkLst>
        </pc:picChg>
        <pc:picChg chg="add del mod">
          <ac:chgData name="Valentyna Fuchedzhy" userId="8ba483c4-aa65-4e5b-8c89-65bed040dfcb" providerId="ADAL" clId="{1056A915-615A-4070-AA54-295BBBDA98D8}" dt="2023-11-07T14:13:08.451" v="621" actId="21"/>
          <ac:picMkLst>
            <pc:docMk/>
            <pc:sldMk cId="537684467" sldId="9274"/>
            <ac:picMk id="4" creationId="{9E6DFFBA-137B-D9DA-DDD4-91EF70910EED}"/>
          </ac:picMkLst>
        </pc:picChg>
        <pc:picChg chg="add del mod">
          <ac:chgData name="Valentyna Fuchedzhy" userId="8ba483c4-aa65-4e5b-8c89-65bed040dfcb" providerId="ADAL" clId="{1056A915-615A-4070-AA54-295BBBDA98D8}" dt="2023-11-08T11:15:37.080" v="1604" actId="21"/>
          <ac:picMkLst>
            <pc:docMk/>
            <pc:sldMk cId="537684467" sldId="9274"/>
            <ac:picMk id="6" creationId="{05B3ACEE-D47A-4F83-B5F1-9E404988D411}"/>
          </ac:picMkLst>
        </pc:picChg>
      </pc:sldChg>
      <pc:sldChg chg="add">
        <pc:chgData name="Valentyna Fuchedzhy" userId="8ba483c4-aa65-4e5b-8c89-65bed040dfcb" providerId="ADAL" clId="{1056A915-615A-4070-AA54-295BBBDA98D8}" dt="2023-11-15T15:15:53.197" v="2708"/>
        <pc:sldMkLst>
          <pc:docMk/>
          <pc:sldMk cId="2805212490" sldId="2145705524"/>
        </pc:sldMkLst>
      </pc:sldChg>
      <pc:sldChg chg="delSp modSp add del mod">
        <pc:chgData name="Valentyna Fuchedzhy" userId="8ba483c4-aa65-4e5b-8c89-65bed040dfcb" providerId="ADAL" clId="{1056A915-615A-4070-AA54-295BBBDA98D8}" dt="2023-11-08T10:50:13.223" v="1502" actId="6549"/>
        <pc:sldMkLst>
          <pc:docMk/>
          <pc:sldMk cId="751062152" sldId="2145705584"/>
        </pc:sldMkLst>
        <pc:spChg chg="del mod">
          <ac:chgData name="Valentyna Fuchedzhy" userId="8ba483c4-aa65-4e5b-8c89-65bed040dfcb" providerId="ADAL" clId="{1056A915-615A-4070-AA54-295BBBDA98D8}" dt="2023-11-07T13:38:32.302" v="221" actId="478"/>
          <ac:spMkLst>
            <pc:docMk/>
            <pc:sldMk cId="751062152" sldId="2145705584"/>
            <ac:spMk id="3" creationId="{E0C38817-0FB0-4744-832A-44DE1A3C135C}"/>
          </ac:spMkLst>
        </pc:spChg>
        <pc:spChg chg="mod">
          <ac:chgData name="Valentyna Fuchedzhy" userId="8ba483c4-aa65-4e5b-8c89-65bed040dfcb" providerId="ADAL" clId="{1056A915-615A-4070-AA54-295BBBDA98D8}" dt="2023-11-07T14:13:33.203" v="634" actId="20577"/>
          <ac:spMkLst>
            <pc:docMk/>
            <pc:sldMk cId="751062152" sldId="2145705584"/>
            <ac:spMk id="22" creationId="{193D86F4-8CF7-4373-94D4-7D98CC54211D}"/>
          </ac:spMkLst>
        </pc:spChg>
        <pc:spChg chg="mod">
          <ac:chgData name="Valentyna Fuchedzhy" userId="8ba483c4-aa65-4e5b-8c89-65bed040dfcb" providerId="ADAL" clId="{1056A915-615A-4070-AA54-295BBBDA98D8}" dt="2023-11-07T13:44:26.599" v="323" actId="20577"/>
          <ac:spMkLst>
            <pc:docMk/>
            <pc:sldMk cId="751062152" sldId="2145705584"/>
            <ac:spMk id="58" creationId="{C0BC8D40-D6C3-437E-B697-EEC6D8F81D09}"/>
          </ac:spMkLst>
        </pc:spChg>
        <pc:spChg chg="mod">
          <ac:chgData name="Valentyna Fuchedzhy" userId="8ba483c4-aa65-4e5b-8c89-65bed040dfcb" providerId="ADAL" clId="{1056A915-615A-4070-AA54-295BBBDA98D8}" dt="2023-11-07T13:44:12.222" v="304" actId="20577"/>
          <ac:spMkLst>
            <pc:docMk/>
            <pc:sldMk cId="751062152" sldId="2145705584"/>
            <ac:spMk id="223" creationId="{482DDCE4-AA95-4523-8E41-5801F64C285D}"/>
          </ac:spMkLst>
        </pc:spChg>
        <pc:spChg chg="mod">
          <ac:chgData name="Valentyna Fuchedzhy" userId="8ba483c4-aa65-4e5b-8c89-65bed040dfcb" providerId="ADAL" clId="{1056A915-615A-4070-AA54-295BBBDA98D8}" dt="2023-11-07T13:58:20.260" v="592" actId="255"/>
          <ac:spMkLst>
            <pc:docMk/>
            <pc:sldMk cId="751062152" sldId="2145705584"/>
            <ac:spMk id="290" creationId="{8F758698-75A3-4A95-9267-100041B87259}"/>
          </ac:spMkLst>
        </pc:spChg>
        <pc:spChg chg="mod">
          <ac:chgData name="Valentyna Fuchedzhy" userId="8ba483c4-aa65-4e5b-8c89-65bed040dfcb" providerId="ADAL" clId="{1056A915-615A-4070-AA54-295BBBDA98D8}" dt="2023-11-07T13:43:40.840" v="277" actId="6549"/>
          <ac:spMkLst>
            <pc:docMk/>
            <pc:sldMk cId="751062152" sldId="2145705584"/>
            <ac:spMk id="395" creationId="{47DD436F-8362-4826-B1E6-0B6201888F10}"/>
          </ac:spMkLst>
        </pc:spChg>
        <pc:spChg chg="mod">
          <ac:chgData name="Valentyna Fuchedzhy" userId="8ba483c4-aa65-4e5b-8c89-65bed040dfcb" providerId="ADAL" clId="{1056A915-615A-4070-AA54-295BBBDA98D8}" dt="2023-11-07T13:47:29.671" v="446" actId="20577"/>
          <ac:spMkLst>
            <pc:docMk/>
            <pc:sldMk cId="751062152" sldId="2145705584"/>
            <ac:spMk id="427" creationId="{EA61E33A-7541-45AE-818E-DA03308FC6CE}"/>
          </ac:spMkLst>
        </pc:spChg>
        <pc:spChg chg="mod">
          <ac:chgData name="Valentyna Fuchedzhy" userId="8ba483c4-aa65-4e5b-8c89-65bed040dfcb" providerId="ADAL" clId="{1056A915-615A-4070-AA54-295BBBDA98D8}" dt="2023-11-07T13:41:47.610" v="237" actId="14100"/>
          <ac:spMkLst>
            <pc:docMk/>
            <pc:sldMk cId="751062152" sldId="2145705584"/>
            <ac:spMk id="769" creationId="{2958639A-5A7B-4E65-847C-32DBE7C619D7}"/>
          </ac:spMkLst>
        </pc:spChg>
        <pc:spChg chg="mod">
          <ac:chgData name="Valentyna Fuchedzhy" userId="8ba483c4-aa65-4e5b-8c89-65bed040dfcb" providerId="ADAL" clId="{1056A915-615A-4070-AA54-295BBBDA98D8}" dt="2023-11-08T10:50:09.303" v="1501" actId="1076"/>
          <ac:spMkLst>
            <pc:docMk/>
            <pc:sldMk cId="751062152" sldId="2145705584"/>
            <ac:spMk id="771" creationId="{FFE98B53-BF84-4CC5-BE5C-342C9423D436}"/>
          </ac:spMkLst>
        </pc:spChg>
        <pc:spChg chg="mod">
          <ac:chgData name="Valentyna Fuchedzhy" userId="8ba483c4-aa65-4e5b-8c89-65bed040dfcb" providerId="ADAL" clId="{1056A915-615A-4070-AA54-295BBBDA98D8}" dt="2023-11-08T10:50:13.223" v="1502" actId="6549"/>
          <ac:spMkLst>
            <pc:docMk/>
            <pc:sldMk cId="751062152" sldId="2145705584"/>
            <ac:spMk id="772" creationId="{641A0077-B7B1-4312-B6AF-F916F9B87DC2}"/>
          </ac:spMkLst>
        </pc:spChg>
        <pc:spChg chg="mod">
          <ac:chgData name="Valentyna Fuchedzhy" userId="8ba483c4-aa65-4e5b-8c89-65bed040dfcb" providerId="ADAL" clId="{1056A915-615A-4070-AA54-295BBBDA98D8}" dt="2023-11-08T10:50:09.303" v="1501" actId="1076"/>
          <ac:spMkLst>
            <pc:docMk/>
            <pc:sldMk cId="751062152" sldId="2145705584"/>
            <ac:spMk id="773" creationId="{FA6B49AD-B26C-48D2-8A0F-D19DDFB4B808}"/>
          </ac:spMkLst>
        </pc:spChg>
        <pc:spChg chg="mod">
          <ac:chgData name="Valentyna Fuchedzhy" userId="8ba483c4-aa65-4e5b-8c89-65bed040dfcb" providerId="ADAL" clId="{1056A915-615A-4070-AA54-295BBBDA98D8}" dt="2023-11-08T10:50:09.303" v="1501" actId="1076"/>
          <ac:spMkLst>
            <pc:docMk/>
            <pc:sldMk cId="751062152" sldId="2145705584"/>
            <ac:spMk id="774" creationId="{8D9DC50C-9A45-450D-9A18-BFDF9C36C6B9}"/>
          </ac:spMkLst>
        </pc:spChg>
        <pc:spChg chg="mod">
          <ac:chgData name="Valentyna Fuchedzhy" userId="8ba483c4-aa65-4e5b-8c89-65bed040dfcb" providerId="ADAL" clId="{1056A915-615A-4070-AA54-295BBBDA98D8}" dt="2023-11-08T10:50:09.303" v="1501" actId="1076"/>
          <ac:spMkLst>
            <pc:docMk/>
            <pc:sldMk cId="751062152" sldId="2145705584"/>
            <ac:spMk id="775" creationId="{6D28C52B-D145-4E31-A9F3-0A9CA87BD6BE}"/>
          </ac:spMkLst>
        </pc:spChg>
        <pc:spChg chg="mod">
          <ac:chgData name="Valentyna Fuchedzhy" userId="8ba483c4-aa65-4e5b-8c89-65bed040dfcb" providerId="ADAL" clId="{1056A915-615A-4070-AA54-295BBBDA98D8}" dt="2023-11-07T13:46:09.740" v="377" actId="20577"/>
          <ac:spMkLst>
            <pc:docMk/>
            <pc:sldMk cId="751062152" sldId="2145705584"/>
            <ac:spMk id="786" creationId="{FAFA7D1B-723D-4745-9CA9-1AE52140780F}"/>
          </ac:spMkLst>
        </pc:spChg>
        <pc:spChg chg="mod">
          <ac:chgData name="Valentyna Fuchedzhy" userId="8ba483c4-aa65-4e5b-8c89-65bed040dfcb" providerId="ADAL" clId="{1056A915-615A-4070-AA54-295BBBDA98D8}" dt="2023-11-07T13:49:07.204" v="548" actId="14100"/>
          <ac:spMkLst>
            <pc:docMk/>
            <pc:sldMk cId="751062152" sldId="2145705584"/>
            <ac:spMk id="789" creationId="{ECF5B769-65C9-42E7-9ABC-80AF3654A947}"/>
          </ac:spMkLst>
        </pc:spChg>
        <pc:spChg chg="mod">
          <ac:chgData name="Valentyna Fuchedzhy" userId="8ba483c4-aa65-4e5b-8c89-65bed040dfcb" providerId="ADAL" clId="{1056A915-615A-4070-AA54-295BBBDA98D8}" dt="2023-11-08T07:00:07.385" v="679" actId="20577"/>
          <ac:spMkLst>
            <pc:docMk/>
            <pc:sldMk cId="751062152" sldId="2145705584"/>
            <ac:spMk id="791" creationId="{826CF9B4-461B-4970-8CB6-9D86A7F6DB80}"/>
          </ac:spMkLst>
        </pc:spChg>
        <pc:spChg chg="mod">
          <ac:chgData name="Valentyna Fuchedzhy" userId="8ba483c4-aa65-4e5b-8c89-65bed040dfcb" providerId="ADAL" clId="{1056A915-615A-4070-AA54-295BBBDA98D8}" dt="2023-11-08T07:00:34.537" v="691" actId="20577"/>
          <ac:spMkLst>
            <pc:docMk/>
            <pc:sldMk cId="751062152" sldId="2145705584"/>
            <ac:spMk id="794" creationId="{E922532E-3485-425C-B372-A7318D332307}"/>
          </ac:spMkLst>
        </pc:spChg>
        <pc:spChg chg="mod">
          <ac:chgData name="Valentyna Fuchedzhy" userId="8ba483c4-aa65-4e5b-8c89-65bed040dfcb" providerId="ADAL" clId="{1056A915-615A-4070-AA54-295BBBDA98D8}" dt="2023-11-07T13:46:29.216" v="399" actId="20577"/>
          <ac:spMkLst>
            <pc:docMk/>
            <pc:sldMk cId="751062152" sldId="2145705584"/>
            <ac:spMk id="797" creationId="{E1325710-204F-4338-ACD8-57D248BBE346}"/>
          </ac:spMkLst>
        </pc:spChg>
        <pc:spChg chg="mod">
          <ac:chgData name="Valentyna Fuchedzhy" userId="8ba483c4-aa65-4e5b-8c89-65bed040dfcb" providerId="ADAL" clId="{1056A915-615A-4070-AA54-295BBBDA98D8}" dt="2023-11-08T10:50:09.303" v="1501" actId="1076"/>
          <ac:spMkLst>
            <pc:docMk/>
            <pc:sldMk cId="751062152" sldId="2145705584"/>
            <ac:spMk id="799" creationId="{208462F3-2C01-4F29-A3F1-A3D9CB937A42}"/>
          </ac:spMkLst>
        </pc:spChg>
        <pc:spChg chg="mod">
          <ac:chgData name="Valentyna Fuchedzhy" userId="8ba483c4-aa65-4e5b-8c89-65bed040dfcb" providerId="ADAL" clId="{1056A915-615A-4070-AA54-295BBBDA98D8}" dt="2023-11-08T10:50:09.303" v="1501" actId="1076"/>
          <ac:spMkLst>
            <pc:docMk/>
            <pc:sldMk cId="751062152" sldId="2145705584"/>
            <ac:spMk id="800" creationId="{909D49E5-1547-4F2A-BD09-88E5CDC3E475}"/>
          </ac:spMkLst>
        </pc:spChg>
        <pc:spChg chg="mod">
          <ac:chgData name="Valentyna Fuchedzhy" userId="8ba483c4-aa65-4e5b-8c89-65bed040dfcb" providerId="ADAL" clId="{1056A915-615A-4070-AA54-295BBBDA98D8}" dt="2023-11-08T10:50:09.303" v="1501" actId="1076"/>
          <ac:spMkLst>
            <pc:docMk/>
            <pc:sldMk cId="751062152" sldId="2145705584"/>
            <ac:spMk id="801" creationId="{5D789F9C-BB82-4379-8149-FF347DA12ABD}"/>
          </ac:spMkLst>
        </pc:spChg>
        <pc:spChg chg="mod">
          <ac:chgData name="Valentyna Fuchedzhy" userId="8ba483c4-aa65-4e5b-8c89-65bed040dfcb" providerId="ADAL" clId="{1056A915-615A-4070-AA54-295BBBDA98D8}" dt="2023-11-08T10:50:09.303" v="1501" actId="1076"/>
          <ac:spMkLst>
            <pc:docMk/>
            <pc:sldMk cId="751062152" sldId="2145705584"/>
            <ac:spMk id="803" creationId="{45CD872D-04AD-4078-9399-8AD34EA91394}"/>
          </ac:spMkLst>
        </pc:spChg>
        <pc:spChg chg="mod">
          <ac:chgData name="Valentyna Fuchedzhy" userId="8ba483c4-aa65-4e5b-8c89-65bed040dfcb" providerId="ADAL" clId="{1056A915-615A-4070-AA54-295BBBDA98D8}" dt="2023-11-08T10:50:09.303" v="1501" actId="1076"/>
          <ac:spMkLst>
            <pc:docMk/>
            <pc:sldMk cId="751062152" sldId="2145705584"/>
            <ac:spMk id="804" creationId="{CD49A96B-1039-4F0F-8BEC-1D38619F4D86}"/>
          </ac:spMkLst>
        </pc:spChg>
        <pc:spChg chg="mod">
          <ac:chgData name="Valentyna Fuchedzhy" userId="8ba483c4-aa65-4e5b-8c89-65bed040dfcb" providerId="ADAL" clId="{1056A915-615A-4070-AA54-295BBBDA98D8}" dt="2023-11-08T10:50:09.303" v="1501" actId="1076"/>
          <ac:spMkLst>
            <pc:docMk/>
            <pc:sldMk cId="751062152" sldId="2145705584"/>
            <ac:spMk id="805" creationId="{1182D5D7-CC5C-4B5B-9C4B-FB173BDF1AB4}"/>
          </ac:spMkLst>
        </pc:spChg>
        <pc:spChg chg="mod">
          <ac:chgData name="Valentyna Fuchedzhy" userId="8ba483c4-aa65-4e5b-8c89-65bed040dfcb" providerId="ADAL" clId="{1056A915-615A-4070-AA54-295BBBDA98D8}" dt="2023-11-08T10:50:09.303" v="1501" actId="1076"/>
          <ac:spMkLst>
            <pc:docMk/>
            <pc:sldMk cId="751062152" sldId="2145705584"/>
            <ac:spMk id="806" creationId="{13A46A94-B3D3-474C-969B-9297C0D3BF9A}"/>
          </ac:spMkLst>
        </pc:spChg>
        <pc:spChg chg="mod">
          <ac:chgData name="Valentyna Fuchedzhy" userId="8ba483c4-aa65-4e5b-8c89-65bed040dfcb" providerId="ADAL" clId="{1056A915-615A-4070-AA54-295BBBDA98D8}" dt="2023-11-08T10:50:09.303" v="1501" actId="1076"/>
          <ac:spMkLst>
            <pc:docMk/>
            <pc:sldMk cId="751062152" sldId="2145705584"/>
            <ac:spMk id="807" creationId="{E3BF7426-BF61-40BD-BE85-56A04B62B468}"/>
          </ac:spMkLst>
        </pc:spChg>
        <pc:spChg chg="mod">
          <ac:chgData name="Valentyna Fuchedzhy" userId="8ba483c4-aa65-4e5b-8c89-65bed040dfcb" providerId="ADAL" clId="{1056A915-615A-4070-AA54-295BBBDA98D8}" dt="2023-11-08T10:50:09.303" v="1501" actId="1076"/>
          <ac:spMkLst>
            <pc:docMk/>
            <pc:sldMk cId="751062152" sldId="2145705584"/>
            <ac:spMk id="808" creationId="{6156845E-FF46-47AC-9301-DD37AC1A05C7}"/>
          </ac:spMkLst>
        </pc:spChg>
        <pc:spChg chg="mod">
          <ac:chgData name="Valentyna Fuchedzhy" userId="8ba483c4-aa65-4e5b-8c89-65bed040dfcb" providerId="ADAL" clId="{1056A915-615A-4070-AA54-295BBBDA98D8}" dt="2023-11-08T10:50:09.303" v="1501" actId="1076"/>
          <ac:spMkLst>
            <pc:docMk/>
            <pc:sldMk cId="751062152" sldId="2145705584"/>
            <ac:spMk id="809" creationId="{3EDEA28D-745F-4BC6-9A90-1FEDD3BC9C5F}"/>
          </ac:spMkLst>
        </pc:spChg>
        <pc:spChg chg="mod">
          <ac:chgData name="Valentyna Fuchedzhy" userId="8ba483c4-aa65-4e5b-8c89-65bed040dfcb" providerId="ADAL" clId="{1056A915-615A-4070-AA54-295BBBDA98D8}" dt="2023-11-08T10:50:09.303" v="1501" actId="1076"/>
          <ac:spMkLst>
            <pc:docMk/>
            <pc:sldMk cId="751062152" sldId="2145705584"/>
            <ac:spMk id="810" creationId="{1FFCFA99-07BE-4E52-AC10-2705614D9F44}"/>
          </ac:spMkLst>
        </pc:spChg>
        <pc:spChg chg="mod">
          <ac:chgData name="Valentyna Fuchedzhy" userId="8ba483c4-aa65-4e5b-8c89-65bed040dfcb" providerId="ADAL" clId="{1056A915-615A-4070-AA54-295BBBDA98D8}" dt="2023-11-08T10:50:09.303" v="1501" actId="1076"/>
          <ac:spMkLst>
            <pc:docMk/>
            <pc:sldMk cId="751062152" sldId="2145705584"/>
            <ac:spMk id="814" creationId="{F2060F8D-CB20-4C04-BC69-5E08243C8BF9}"/>
          </ac:spMkLst>
        </pc:spChg>
        <pc:spChg chg="mod">
          <ac:chgData name="Valentyna Fuchedzhy" userId="8ba483c4-aa65-4e5b-8c89-65bed040dfcb" providerId="ADAL" clId="{1056A915-615A-4070-AA54-295BBBDA98D8}" dt="2023-11-08T10:50:09.303" v="1501" actId="1076"/>
          <ac:spMkLst>
            <pc:docMk/>
            <pc:sldMk cId="751062152" sldId="2145705584"/>
            <ac:spMk id="815" creationId="{317AFED9-0F7B-4470-88CB-96F8FF0B5F3E}"/>
          </ac:spMkLst>
        </pc:spChg>
        <pc:spChg chg="mod">
          <ac:chgData name="Valentyna Fuchedzhy" userId="8ba483c4-aa65-4e5b-8c89-65bed040dfcb" providerId="ADAL" clId="{1056A915-615A-4070-AA54-295BBBDA98D8}" dt="2023-11-08T10:50:09.303" v="1501" actId="1076"/>
          <ac:spMkLst>
            <pc:docMk/>
            <pc:sldMk cId="751062152" sldId="2145705584"/>
            <ac:spMk id="816" creationId="{18BDEACA-C9D4-47BA-9B7E-E57D4967F2A7}"/>
          </ac:spMkLst>
        </pc:spChg>
        <pc:spChg chg="mod">
          <ac:chgData name="Valentyna Fuchedzhy" userId="8ba483c4-aa65-4e5b-8c89-65bed040dfcb" providerId="ADAL" clId="{1056A915-615A-4070-AA54-295BBBDA98D8}" dt="2023-11-08T10:50:09.303" v="1501" actId="1076"/>
          <ac:spMkLst>
            <pc:docMk/>
            <pc:sldMk cId="751062152" sldId="2145705584"/>
            <ac:spMk id="817" creationId="{5C46AF5F-3923-4CAF-8F5C-1DB3393545D9}"/>
          </ac:spMkLst>
        </pc:spChg>
        <pc:spChg chg="mod">
          <ac:chgData name="Valentyna Fuchedzhy" userId="8ba483c4-aa65-4e5b-8c89-65bed040dfcb" providerId="ADAL" clId="{1056A915-615A-4070-AA54-295BBBDA98D8}" dt="2023-11-08T10:50:09.303" v="1501" actId="1076"/>
          <ac:spMkLst>
            <pc:docMk/>
            <pc:sldMk cId="751062152" sldId="2145705584"/>
            <ac:spMk id="818" creationId="{C1A1CE3C-0997-474B-AC43-A39C44C431F5}"/>
          </ac:spMkLst>
        </pc:spChg>
        <pc:spChg chg="mod">
          <ac:chgData name="Valentyna Fuchedzhy" userId="8ba483c4-aa65-4e5b-8c89-65bed040dfcb" providerId="ADAL" clId="{1056A915-615A-4070-AA54-295BBBDA98D8}" dt="2023-11-08T10:50:09.303" v="1501" actId="1076"/>
          <ac:spMkLst>
            <pc:docMk/>
            <pc:sldMk cId="751062152" sldId="2145705584"/>
            <ac:spMk id="819" creationId="{39AE4E30-09EA-47FC-8EEA-64DD4EC377A5}"/>
          </ac:spMkLst>
        </pc:spChg>
        <pc:spChg chg="mod">
          <ac:chgData name="Valentyna Fuchedzhy" userId="8ba483c4-aa65-4e5b-8c89-65bed040dfcb" providerId="ADAL" clId="{1056A915-615A-4070-AA54-295BBBDA98D8}" dt="2023-11-08T10:50:09.303" v="1501" actId="1076"/>
          <ac:spMkLst>
            <pc:docMk/>
            <pc:sldMk cId="751062152" sldId="2145705584"/>
            <ac:spMk id="820" creationId="{934969B4-1D0E-4DBB-AB23-A208173554E6}"/>
          </ac:spMkLst>
        </pc:spChg>
        <pc:spChg chg="mod">
          <ac:chgData name="Valentyna Fuchedzhy" userId="8ba483c4-aa65-4e5b-8c89-65bed040dfcb" providerId="ADAL" clId="{1056A915-615A-4070-AA54-295BBBDA98D8}" dt="2023-11-08T10:50:09.303" v="1501" actId="1076"/>
          <ac:spMkLst>
            <pc:docMk/>
            <pc:sldMk cId="751062152" sldId="2145705584"/>
            <ac:spMk id="821" creationId="{791D4CC0-19C4-4067-8CA0-49D50116E4DB}"/>
          </ac:spMkLst>
        </pc:spChg>
        <pc:spChg chg="mod">
          <ac:chgData name="Valentyna Fuchedzhy" userId="8ba483c4-aa65-4e5b-8c89-65bed040dfcb" providerId="ADAL" clId="{1056A915-615A-4070-AA54-295BBBDA98D8}" dt="2023-11-08T10:50:09.303" v="1501" actId="1076"/>
          <ac:spMkLst>
            <pc:docMk/>
            <pc:sldMk cId="751062152" sldId="2145705584"/>
            <ac:spMk id="822" creationId="{24E6FCB5-DDBD-4192-AF7B-0A5F04B5CA6D}"/>
          </ac:spMkLst>
        </pc:spChg>
        <pc:spChg chg="mod">
          <ac:chgData name="Valentyna Fuchedzhy" userId="8ba483c4-aa65-4e5b-8c89-65bed040dfcb" providerId="ADAL" clId="{1056A915-615A-4070-AA54-295BBBDA98D8}" dt="2023-11-08T10:50:09.303" v="1501" actId="1076"/>
          <ac:spMkLst>
            <pc:docMk/>
            <pc:sldMk cId="751062152" sldId="2145705584"/>
            <ac:spMk id="823" creationId="{F2BD1173-BC0E-480F-9194-4853838E1555}"/>
          </ac:spMkLst>
        </pc:spChg>
        <pc:spChg chg="mod">
          <ac:chgData name="Valentyna Fuchedzhy" userId="8ba483c4-aa65-4e5b-8c89-65bed040dfcb" providerId="ADAL" clId="{1056A915-615A-4070-AA54-295BBBDA98D8}" dt="2023-11-08T10:50:09.303" v="1501" actId="1076"/>
          <ac:spMkLst>
            <pc:docMk/>
            <pc:sldMk cId="751062152" sldId="2145705584"/>
            <ac:spMk id="824" creationId="{8E4A8962-6B8F-4EE1-853C-3591E2CF530B}"/>
          </ac:spMkLst>
        </pc:spChg>
        <pc:spChg chg="mod">
          <ac:chgData name="Valentyna Fuchedzhy" userId="8ba483c4-aa65-4e5b-8c89-65bed040dfcb" providerId="ADAL" clId="{1056A915-615A-4070-AA54-295BBBDA98D8}" dt="2023-11-08T10:50:09.303" v="1501" actId="1076"/>
          <ac:spMkLst>
            <pc:docMk/>
            <pc:sldMk cId="751062152" sldId="2145705584"/>
            <ac:spMk id="825" creationId="{0035278D-09E8-4E58-8BB7-20DFA7815F05}"/>
          </ac:spMkLst>
        </pc:spChg>
        <pc:spChg chg="mod">
          <ac:chgData name="Valentyna Fuchedzhy" userId="8ba483c4-aa65-4e5b-8c89-65bed040dfcb" providerId="ADAL" clId="{1056A915-615A-4070-AA54-295BBBDA98D8}" dt="2023-11-07T13:47:51.025" v="449" actId="255"/>
          <ac:spMkLst>
            <pc:docMk/>
            <pc:sldMk cId="751062152" sldId="2145705584"/>
            <ac:spMk id="828" creationId="{A66BC6D7-3853-47B8-9FE5-A8FD2C78ACB5}"/>
          </ac:spMkLst>
        </pc:spChg>
        <pc:spChg chg="mod">
          <ac:chgData name="Valentyna Fuchedzhy" userId="8ba483c4-aa65-4e5b-8c89-65bed040dfcb" providerId="ADAL" clId="{1056A915-615A-4070-AA54-295BBBDA98D8}" dt="2023-11-08T06:35:52.372" v="674" actId="20577"/>
          <ac:spMkLst>
            <pc:docMk/>
            <pc:sldMk cId="751062152" sldId="2145705584"/>
            <ac:spMk id="872" creationId="{C6561144-2947-D990-91F5-BF6BA228BB95}"/>
          </ac:spMkLst>
        </pc:spChg>
        <pc:spChg chg="mod">
          <ac:chgData name="Valentyna Fuchedzhy" userId="8ba483c4-aa65-4e5b-8c89-65bed040dfcb" providerId="ADAL" clId="{1056A915-615A-4070-AA54-295BBBDA98D8}" dt="2023-11-08T06:36:17.079" v="678" actId="20577"/>
          <ac:spMkLst>
            <pc:docMk/>
            <pc:sldMk cId="751062152" sldId="2145705584"/>
            <ac:spMk id="1050" creationId="{D8E88294-16B4-4CA6-8404-4A68DBF6149B}"/>
          </ac:spMkLst>
        </pc:spChg>
        <pc:spChg chg="mod">
          <ac:chgData name="Valentyna Fuchedzhy" userId="8ba483c4-aa65-4e5b-8c89-65bed040dfcb" providerId="ADAL" clId="{1056A915-615A-4070-AA54-295BBBDA98D8}" dt="2023-11-08T06:36:10.073" v="675" actId="6549"/>
          <ac:spMkLst>
            <pc:docMk/>
            <pc:sldMk cId="751062152" sldId="2145705584"/>
            <ac:spMk id="1052" creationId="{C415121B-FBE5-4D2E-AD2C-6BB7677BA2CF}"/>
          </ac:spMkLst>
        </pc:spChg>
        <pc:spChg chg="mod">
          <ac:chgData name="Valentyna Fuchedzhy" userId="8ba483c4-aa65-4e5b-8c89-65bed040dfcb" providerId="ADAL" clId="{1056A915-615A-4070-AA54-295BBBDA98D8}" dt="2023-11-07T13:48:33.133" v="503" actId="20577"/>
          <ac:spMkLst>
            <pc:docMk/>
            <pc:sldMk cId="751062152" sldId="2145705584"/>
            <ac:spMk id="1055" creationId="{75A7B0F8-9C61-4474-AF87-095BC464EF10}"/>
          </ac:spMkLst>
        </pc:spChg>
        <pc:spChg chg="mod">
          <ac:chgData name="Valentyna Fuchedzhy" userId="8ba483c4-aa65-4e5b-8c89-65bed040dfcb" providerId="ADAL" clId="{1056A915-615A-4070-AA54-295BBBDA98D8}" dt="2023-11-07T13:46:20.690" v="394" actId="20577"/>
          <ac:spMkLst>
            <pc:docMk/>
            <pc:sldMk cId="751062152" sldId="2145705584"/>
            <ac:spMk id="1061" creationId="{203433B7-5555-461A-AA2E-133CC3ABF3FD}"/>
          </ac:spMkLst>
        </pc:spChg>
        <pc:spChg chg="mod">
          <ac:chgData name="Valentyna Fuchedzhy" userId="8ba483c4-aa65-4e5b-8c89-65bed040dfcb" providerId="ADAL" clId="{1056A915-615A-4070-AA54-295BBBDA98D8}" dt="2023-11-07T13:48:18.976" v="483" actId="20577"/>
          <ac:spMkLst>
            <pc:docMk/>
            <pc:sldMk cId="751062152" sldId="2145705584"/>
            <ac:spMk id="1089" creationId="{EF3F4A5F-7EC5-4EDA-A2D7-6BB952836BDE}"/>
          </ac:spMkLst>
        </pc:spChg>
        <pc:spChg chg="mod">
          <ac:chgData name="Valentyna Fuchedzhy" userId="8ba483c4-aa65-4e5b-8c89-65bed040dfcb" providerId="ADAL" clId="{1056A915-615A-4070-AA54-295BBBDA98D8}" dt="2023-11-07T13:48:48.712" v="530" actId="20577"/>
          <ac:spMkLst>
            <pc:docMk/>
            <pc:sldMk cId="751062152" sldId="2145705584"/>
            <ac:spMk id="1315" creationId="{6C3FACE9-B1A9-4613-A775-6308897EEB3A}"/>
          </ac:spMkLst>
        </pc:spChg>
        <pc:spChg chg="mod">
          <ac:chgData name="Valentyna Fuchedzhy" userId="8ba483c4-aa65-4e5b-8c89-65bed040dfcb" providerId="ADAL" clId="{1056A915-615A-4070-AA54-295BBBDA98D8}" dt="2023-11-07T13:38:48.035" v="222" actId="14100"/>
          <ac:spMkLst>
            <pc:docMk/>
            <pc:sldMk cId="751062152" sldId="2145705584"/>
            <ac:spMk id="2178" creationId="{F3D8615C-197B-37F7-B4CF-87EA1D428F8F}"/>
          </ac:spMkLst>
        </pc:spChg>
        <pc:spChg chg="mod">
          <ac:chgData name="Valentyna Fuchedzhy" userId="8ba483c4-aa65-4e5b-8c89-65bed040dfcb" providerId="ADAL" clId="{1056A915-615A-4070-AA54-295BBBDA98D8}" dt="2023-11-07T13:38:52.330" v="223" actId="14100"/>
          <ac:spMkLst>
            <pc:docMk/>
            <pc:sldMk cId="751062152" sldId="2145705584"/>
            <ac:spMk id="2179" creationId="{6FAE6455-70F4-9B27-49B4-32E409D66551}"/>
          </ac:spMkLst>
        </pc:spChg>
        <pc:spChg chg="mod">
          <ac:chgData name="Valentyna Fuchedzhy" userId="8ba483c4-aa65-4e5b-8c89-65bed040dfcb" providerId="ADAL" clId="{1056A915-615A-4070-AA54-295BBBDA98D8}" dt="2023-11-07T13:38:58.721" v="224" actId="14100"/>
          <ac:spMkLst>
            <pc:docMk/>
            <pc:sldMk cId="751062152" sldId="2145705584"/>
            <ac:spMk id="2181" creationId="{B20D8449-5775-30DA-BB05-8A3618471582}"/>
          </ac:spMkLst>
        </pc:spChg>
        <pc:spChg chg="mod">
          <ac:chgData name="Valentyna Fuchedzhy" userId="8ba483c4-aa65-4e5b-8c89-65bed040dfcb" providerId="ADAL" clId="{1056A915-615A-4070-AA54-295BBBDA98D8}" dt="2023-11-07T13:39:02.893" v="225" actId="14100"/>
          <ac:spMkLst>
            <pc:docMk/>
            <pc:sldMk cId="751062152" sldId="2145705584"/>
            <ac:spMk id="2183" creationId="{5B8E9394-B931-2FDC-4DE5-56438F64946B}"/>
          </ac:spMkLst>
        </pc:spChg>
        <pc:spChg chg="mod">
          <ac:chgData name="Valentyna Fuchedzhy" userId="8ba483c4-aa65-4e5b-8c89-65bed040dfcb" providerId="ADAL" clId="{1056A915-615A-4070-AA54-295BBBDA98D8}" dt="2023-11-07T13:40:17.877" v="234" actId="14100"/>
          <ac:spMkLst>
            <pc:docMk/>
            <pc:sldMk cId="751062152" sldId="2145705584"/>
            <ac:spMk id="2185" creationId="{B64BD72A-55BE-D138-2332-BDDFCA8F6B30}"/>
          </ac:spMkLst>
        </pc:spChg>
        <pc:spChg chg="mod">
          <ac:chgData name="Valentyna Fuchedzhy" userId="8ba483c4-aa65-4e5b-8c89-65bed040dfcb" providerId="ADAL" clId="{1056A915-615A-4070-AA54-295BBBDA98D8}" dt="2023-11-08T08:14:00.136" v="1102" actId="6549"/>
          <ac:spMkLst>
            <pc:docMk/>
            <pc:sldMk cId="751062152" sldId="2145705584"/>
            <ac:spMk id="2186" creationId="{0FFD9EEE-3FCF-7555-0311-A096F839DB4E}"/>
          </ac:spMkLst>
        </pc:spChg>
        <pc:spChg chg="mod">
          <ac:chgData name="Valentyna Fuchedzhy" userId="8ba483c4-aa65-4e5b-8c89-65bed040dfcb" providerId="ADAL" clId="{1056A915-615A-4070-AA54-295BBBDA98D8}" dt="2023-11-07T13:39:55.894" v="229" actId="1076"/>
          <ac:spMkLst>
            <pc:docMk/>
            <pc:sldMk cId="751062152" sldId="2145705584"/>
            <ac:spMk id="2187" creationId="{F4583D08-98D6-B396-33A1-7FCBCB3C1FD6}"/>
          </ac:spMkLst>
        </pc:spChg>
        <pc:spChg chg="mod">
          <ac:chgData name="Valentyna Fuchedzhy" userId="8ba483c4-aa65-4e5b-8c89-65bed040dfcb" providerId="ADAL" clId="{1056A915-615A-4070-AA54-295BBBDA98D8}" dt="2023-11-08T10:24:25.028" v="1487" actId="20577"/>
          <ac:spMkLst>
            <pc:docMk/>
            <pc:sldMk cId="751062152" sldId="2145705584"/>
            <ac:spMk id="2190" creationId="{3986FCA7-43F6-0472-C874-C46A8C2D1DE8}"/>
          </ac:spMkLst>
        </pc:spChg>
        <pc:spChg chg="mod">
          <ac:chgData name="Valentyna Fuchedzhy" userId="8ba483c4-aa65-4e5b-8c89-65bed040dfcb" providerId="ADAL" clId="{1056A915-615A-4070-AA54-295BBBDA98D8}" dt="2023-11-08T09:58:46.668" v="1416" actId="6549"/>
          <ac:spMkLst>
            <pc:docMk/>
            <pc:sldMk cId="751062152" sldId="2145705584"/>
            <ac:spMk id="2195" creationId="{A523255A-4D2D-F274-173A-D42DD46F8CBD}"/>
          </ac:spMkLst>
        </pc:spChg>
        <pc:spChg chg="mod">
          <ac:chgData name="Valentyna Fuchedzhy" userId="8ba483c4-aa65-4e5b-8c89-65bed040dfcb" providerId="ADAL" clId="{1056A915-615A-4070-AA54-295BBBDA98D8}" dt="2023-11-07T13:40:41.774" v="235" actId="1076"/>
          <ac:spMkLst>
            <pc:docMk/>
            <pc:sldMk cId="751062152" sldId="2145705584"/>
            <ac:spMk id="2197" creationId="{694500BB-34A4-8C31-2663-9B58783E1CD6}"/>
          </ac:spMkLst>
        </pc:spChg>
        <pc:grpChg chg="mod">
          <ac:chgData name="Valentyna Fuchedzhy" userId="8ba483c4-aa65-4e5b-8c89-65bed040dfcb" providerId="ADAL" clId="{1056A915-615A-4070-AA54-295BBBDA98D8}" dt="2023-11-07T13:40:05.422" v="231" actId="14100"/>
          <ac:grpSpMkLst>
            <pc:docMk/>
            <pc:sldMk cId="751062152" sldId="2145705584"/>
            <ac:grpSpMk id="4" creationId="{9D6527FE-7EA8-456C-A836-298989521EFD}"/>
          </ac:grpSpMkLst>
        </pc:grpChg>
        <pc:grpChg chg="mod">
          <ac:chgData name="Valentyna Fuchedzhy" userId="8ba483c4-aa65-4e5b-8c89-65bed040dfcb" providerId="ADAL" clId="{1056A915-615A-4070-AA54-295BBBDA98D8}" dt="2023-11-07T13:44:47.841" v="326" actId="20578"/>
          <ac:grpSpMkLst>
            <pc:docMk/>
            <pc:sldMk cId="751062152" sldId="2145705584"/>
            <ac:grpSpMk id="21" creationId="{9FA2A64B-BEC1-4A35-8DD0-9FBE1AAAEA29}"/>
          </ac:grpSpMkLst>
        </pc:grpChg>
        <pc:grpChg chg="mod">
          <ac:chgData name="Valentyna Fuchedzhy" userId="8ba483c4-aa65-4e5b-8c89-65bed040dfcb" providerId="ADAL" clId="{1056A915-615A-4070-AA54-295BBBDA98D8}" dt="2023-11-07T13:47:38.017" v="447"/>
          <ac:grpSpMkLst>
            <pc:docMk/>
            <pc:sldMk cId="751062152" sldId="2145705584"/>
            <ac:grpSpMk id="26" creationId="{7E7719A3-7C44-4976-A809-5DCEDB6BEE06}"/>
          </ac:grpSpMkLst>
        </pc:grpChg>
        <pc:grpChg chg="mod">
          <ac:chgData name="Valentyna Fuchedzhy" userId="8ba483c4-aa65-4e5b-8c89-65bed040dfcb" providerId="ADAL" clId="{1056A915-615A-4070-AA54-295BBBDA98D8}" dt="2023-11-07T13:58:14.339" v="591" actId="14100"/>
          <ac:grpSpMkLst>
            <pc:docMk/>
            <pc:sldMk cId="751062152" sldId="2145705584"/>
            <ac:grpSpMk id="29" creationId="{EF6C3FA7-C1B0-4629-B8E9-9C7DE380FC4A}"/>
          </ac:grpSpMkLst>
        </pc:grpChg>
        <pc:grpChg chg="mod">
          <ac:chgData name="Valentyna Fuchedzhy" userId="8ba483c4-aa65-4e5b-8c89-65bed040dfcb" providerId="ADAL" clId="{1056A915-615A-4070-AA54-295BBBDA98D8}" dt="2023-11-07T13:43:24.411" v="276"/>
          <ac:grpSpMkLst>
            <pc:docMk/>
            <pc:sldMk cId="751062152" sldId="2145705584"/>
            <ac:grpSpMk id="34" creationId="{E199FE5D-8F73-4023-88F1-6C9CF6090C95}"/>
          </ac:grpSpMkLst>
        </pc:grpChg>
        <pc:grpChg chg="mod">
          <ac:chgData name="Valentyna Fuchedzhy" userId="8ba483c4-aa65-4e5b-8c89-65bed040dfcb" providerId="ADAL" clId="{1056A915-615A-4070-AA54-295BBBDA98D8}" dt="2023-11-08T10:50:09.303" v="1501" actId="1076"/>
          <ac:grpSpMkLst>
            <pc:docMk/>
            <pc:sldMk cId="751062152" sldId="2145705584"/>
            <ac:grpSpMk id="770" creationId="{C566255D-7D56-4951-9555-23429730B032}"/>
          </ac:grpSpMkLst>
        </pc:grpChg>
        <pc:grpChg chg="mod">
          <ac:chgData name="Valentyna Fuchedzhy" userId="8ba483c4-aa65-4e5b-8c89-65bed040dfcb" providerId="ADAL" clId="{1056A915-615A-4070-AA54-295BBBDA98D8}" dt="2023-11-08T10:50:09.303" v="1501" actId="1076"/>
          <ac:grpSpMkLst>
            <pc:docMk/>
            <pc:sldMk cId="751062152" sldId="2145705584"/>
            <ac:grpSpMk id="776" creationId="{2A1A8C89-C6B9-4E53-BB2D-80E37B4C162E}"/>
          </ac:grpSpMkLst>
        </pc:grpChg>
        <pc:grpChg chg="mod">
          <ac:chgData name="Valentyna Fuchedzhy" userId="8ba483c4-aa65-4e5b-8c89-65bed040dfcb" providerId="ADAL" clId="{1056A915-615A-4070-AA54-295BBBDA98D8}" dt="2023-11-08T10:50:09.303" v="1501" actId="1076"/>
          <ac:grpSpMkLst>
            <pc:docMk/>
            <pc:sldMk cId="751062152" sldId="2145705584"/>
            <ac:grpSpMk id="777" creationId="{9B10A0D7-CC07-47AD-8999-52014E26CCFF}"/>
          </ac:grpSpMkLst>
        </pc:grpChg>
        <pc:grpChg chg="mod">
          <ac:chgData name="Valentyna Fuchedzhy" userId="8ba483c4-aa65-4e5b-8c89-65bed040dfcb" providerId="ADAL" clId="{1056A915-615A-4070-AA54-295BBBDA98D8}" dt="2023-11-08T10:50:09.303" v="1501" actId="1076"/>
          <ac:grpSpMkLst>
            <pc:docMk/>
            <pc:sldMk cId="751062152" sldId="2145705584"/>
            <ac:grpSpMk id="798" creationId="{218C8B83-A701-4E75-AD36-C6B177002239}"/>
          </ac:grpSpMkLst>
        </pc:grpChg>
        <pc:picChg chg="mod">
          <ac:chgData name="Valentyna Fuchedzhy" userId="8ba483c4-aa65-4e5b-8c89-65bed040dfcb" providerId="ADAL" clId="{1056A915-615A-4070-AA54-295BBBDA98D8}" dt="2023-11-07T13:44:47.841" v="326" actId="20578"/>
          <ac:picMkLst>
            <pc:docMk/>
            <pc:sldMk cId="751062152" sldId="2145705584"/>
            <ac:picMk id="792" creationId="{5ABF5461-DC0A-4248-BBA8-2E44F2C4CA8D}"/>
          </ac:picMkLst>
        </pc:picChg>
        <pc:picChg chg="mod">
          <ac:chgData name="Valentyna Fuchedzhy" userId="8ba483c4-aa65-4e5b-8c89-65bed040dfcb" providerId="ADAL" clId="{1056A915-615A-4070-AA54-295BBBDA98D8}" dt="2023-11-07T13:43:24.411" v="276"/>
          <ac:picMkLst>
            <pc:docMk/>
            <pc:sldMk cId="751062152" sldId="2145705584"/>
            <ac:picMk id="1310" creationId="{589BB5DF-FDBF-4784-B2AA-3861182FC584}"/>
          </ac:picMkLst>
        </pc:picChg>
        <pc:picChg chg="mod">
          <ac:chgData name="Valentyna Fuchedzhy" userId="8ba483c4-aa65-4e5b-8c89-65bed040dfcb" providerId="ADAL" clId="{1056A915-615A-4070-AA54-295BBBDA98D8}" dt="2023-11-07T13:58:14.339" v="591" actId="14100"/>
          <ac:picMkLst>
            <pc:docMk/>
            <pc:sldMk cId="751062152" sldId="2145705584"/>
            <ac:picMk id="1311" creationId="{A2FD222A-41C0-432C-AE12-901F0FD71542}"/>
          </ac:picMkLst>
        </pc:picChg>
        <pc:picChg chg="mod">
          <ac:chgData name="Valentyna Fuchedzhy" userId="8ba483c4-aa65-4e5b-8c89-65bed040dfcb" providerId="ADAL" clId="{1056A915-615A-4070-AA54-295BBBDA98D8}" dt="2023-11-07T13:47:38.017" v="447"/>
          <ac:picMkLst>
            <pc:docMk/>
            <pc:sldMk cId="751062152" sldId="2145705584"/>
            <ac:picMk id="1312" creationId="{A037E2DD-EEB9-46D9-A4ED-A25492D900AA}"/>
          </ac:picMkLst>
        </pc:picChg>
      </pc:sldChg>
      <pc:sldChg chg="modSp add mod">
        <pc:chgData name="Valentyna Fuchedzhy" userId="8ba483c4-aa65-4e5b-8c89-65bed040dfcb" providerId="ADAL" clId="{1056A915-615A-4070-AA54-295BBBDA98D8}" dt="2023-11-15T15:16:49.792" v="2729" actId="20577"/>
        <pc:sldMkLst>
          <pc:docMk/>
          <pc:sldMk cId="3032163926" sldId="2145705619"/>
        </pc:sldMkLst>
        <pc:spChg chg="mod">
          <ac:chgData name="Valentyna Fuchedzhy" userId="8ba483c4-aa65-4e5b-8c89-65bed040dfcb" providerId="ADAL" clId="{1056A915-615A-4070-AA54-295BBBDA98D8}" dt="2023-11-15T15:16:49.792" v="2729" actId="20577"/>
          <ac:spMkLst>
            <pc:docMk/>
            <pc:sldMk cId="3032163926" sldId="2145705619"/>
            <ac:spMk id="23" creationId="{770AE6C0-B68F-4450-8A35-CD3A75E95736}"/>
          </ac:spMkLst>
        </pc:spChg>
      </pc:sldChg>
      <pc:sldChg chg="add">
        <pc:chgData name="Valentyna Fuchedzhy" userId="8ba483c4-aa65-4e5b-8c89-65bed040dfcb" providerId="ADAL" clId="{1056A915-615A-4070-AA54-295BBBDA98D8}" dt="2023-11-15T15:15:53.197" v="2708"/>
        <pc:sldMkLst>
          <pc:docMk/>
          <pc:sldMk cId="1641846142" sldId="2145705653"/>
        </pc:sldMkLst>
      </pc:sldChg>
      <pc:sldChg chg="add">
        <pc:chgData name="Valentyna Fuchedzhy" userId="8ba483c4-aa65-4e5b-8c89-65bed040dfcb" providerId="ADAL" clId="{1056A915-615A-4070-AA54-295BBBDA98D8}" dt="2023-11-07T13:23:22.748" v="103"/>
        <pc:sldMkLst>
          <pc:docMk/>
          <pc:sldMk cId="2761869740" sldId="2145706180"/>
        </pc:sldMkLst>
      </pc:sldChg>
      <pc:sldChg chg="addSp delSp modSp add mod delAnim">
        <pc:chgData name="Valentyna Fuchedzhy" userId="8ba483c4-aa65-4e5b-8c89-65bed040dfcb" providerId="ADAL" clId="{1056A915-615A-4070-AA54-295BBBDA98D8}" dt="2023-11-08T08:53:02.248" v="1295" actId="1076"/>
        <pc:sldMkLst>
          <pc:docMk/>
          <pc:sldMk cId="3254860905" sldId="2147376740"/>
        </pc:sldMkLst>
        <pc:spChg chg="mod">
          <ac:chgData name="Valentyna Fuchedzhy" userId="8ba483c4-aa65-4e5b-8c89-65bed040dfcb" providerId="ADAL" clId="{1056A915-615A-4070-AA54-295BBBDA98D8}" dt="2023-11-08T08:53:02.248" v="1295" actId="1076"/>
          <ac:spMkLst>
            <pc:docMk/>
            <pc:sldMk cId="3254860905" sldId="2147376740"/>
            <ac:spMk id="4" creationId="{30F80EDA-7487-46EF-ABAF-2F47DFA43A17}"/>
          </ac:spMkLst>
        </pc:spChg>
        <pc:spChg chg="mod">
          <ac:chgData name="Valentyna Fuchedzhy" userId="8ba483c4-aa65-4e5b-8c89-65bed040dfcb" providerId="ADAL" clId="{1056A915-615A-4070-AA54-295BBBDA98D8}" dt="2023-11-08T07:12:48.168" v="825" actId="14100"/>
          <ac:spMkLst>
            <pc:docMk/>
            <pc:sldMk cId="3254860905" sldId="2147376740"/>
            <ac:spMk id="12" creationId="{36947340-6DA3-CB37-A45A-D1CD0BAC36BB}"/>
          </ac:spMkLst>
        </pc:spChg>
        <pc:spChg chg="add mod">
          <ac:chgData name="Valentyna Fuchedzhy" userId="8ba483c4-aa65-4e5b-8c89-65bed040dfcb" providerId="ADAL" clId="{1056A915-615A-4070-AA54-295BBBDA98D8}" dt="2023-11-08T07:37:57.632" v="930" actId="1076"/>
          <ac:spMkLst>
            <pc:docMk/>
            <pc:sldMk cId="3254860905" sldId="2147376740"/>
            <ac:spMk id="13" creationId="{A3B614C0-0B67-2B56-6DAE-07B9AD7A2537}"/>
          </ac:spMkLst>
        </pc:spChg>
        <pc:spChg chg="del">
          <ac:chgData name="Valentyna Fuchedzhy" userId="8ba483c4-aa65-4e5b-8c89-65bed040dfcb" providerId="ADAL" clId="{1056A915-615A-4070-AA54-295BBBDA98D8}" dt="2023-11-07T14:13:02.087" v="620" actId="478"/>
          <ac:spMkLst>
            <pc:docMk/>
            <pc:sldMk cId="3254860905" sldId="2147376740"/>
            <ac:spMk id="14" creationId="{F9D832FB-2FA4-4C8B-A7F0-4CD1C7AD267B}"/>
          </ac:spMkLst>
        </pc:spChg>
        <pc:spChg chg="del">
          <ac:chgData name="Valentyna Fuchedzhy" userId="8ba483c4-aa65-4e5b-8c89-65bed040dfcb" providerId="ADAL" clId="{1056A915-615A-4070-AA54-295BBBDA98D8}" dt="2023-11-07T14:13:02.087" v="620" actId="478"/>
          <ac:spMkLst>
            <pc:docMk/>
            <pc:sldMk cId="3254860905" sldId="2147376740"/>
            <ac:spMk id="15" creationId="{90B53B7A-F431-44CC-826C-1CD99B9602CD}"/>
          </ac:spMkLst>
        </pc:spChg>
        <pc:spChg chg="mod">
          <ac:chgData name="Valentyna Fuchedzhy" userId="8ba483c4-aa65-4e5b-8c89-65bed040dfcb" providerId="ADAL" clId="{1056A915-615A-4070-AA54-295BBBDA98D8}" dt="2023-11-08T07:12:48.168" v="825" actId="14100"/>
          <ac:spMkLst>
            <pc:docMk/>
            <pc:sldMk cId="3254860905" sldId="2147376740"/>
            <ac:spMk id="15" creationId="{A1989566-3A2C-CBB0-6638-654B0747AAAD}"/>
          </ac:spMkLst>
        </pc:spChg>
        <pc:spChg chg="mod">
          <ac:chgData name="Valentyna Fuchedzhy" userId="8ba483c4-aa65-4e5b-8c89-65bed040dfcb" providerId="ADAL" clId="{1056A915-615A-4070-AA54-295BBBDA98D8}" dt="2023-11-08T07:06:39.384" v="711" actId="20577"/>
          <ac:spMkLst>
            <pc:docMk/>
            <pc:sldMk cId="3254860905" sldId="2147376740"/>
            <ac:spMk id="16" creationId="{86A81F8E-D1A1-43CC-B57E-07B6F832DE0F}"/>
          </ac:spMkLst>
        </pc:spChg>
        <pc:spChg chg="mod">
          <ac:chgData name="Valentyna Fuchedzhy" userId="8ba483c4-aa65-4e5b-8c89-65bed040dfcb" providerId="ADAL" clId="{1056A915-615A-4070-AA54-295BBBDA98D8}" dt="2023-11-08T07:12:48.168" v="825" actId="14100"/>
          <ac:spMkLst>
            <pc:docMk/>
            <pc:sldMk cId="3254860905" sldId="2147376740"/>
            <ac:spMk id="18" creationId="{96D7D601-1945-09DE-8CBD-2E889C056742}"/>
          </ac:spMkLst>
        </pc:spChg>
        <pc:spChg chg="mod">
          <ac:chgData name="Valentyna Fuchedzhy" userId="8ba483c4-aa65-4e5b-8c89-65bed040dfcb" providerId="ADAL" clId="{1056A915-615A-4070-AA54-295BBBDA98D8}" dt="2023-11-08T07:12:48.168" v="825" actId="14100"/>
          <ac:spMkLst>
            <pc:docMk/>
            <pc:sldMk cId="3254860905" sldId="2147376740"/>
            <ac:spMk id="19" creationId="{76ED7895-1BE1-A53F-2447-26BABB64B74C}"/>
          </ac:spMkLst>
        </pc:spChg>
        <pc:spChg chg="mod">
          <ac:chgData name="Valentyna Fuchedzhy" userId="8ba483c4-aa65-4e5b-8c89-65bed040dfcb" providerId="ADAL" clId="{1056A915-615A-4070-AA54-295BBBDA98D8}" dt="2023-11-08T07:12:48.168" v="825" actId="14100"/>
          <ac:spMkLst>
            <pc:docMk/>
            <pc:sldMk cId="3254860905" sldId="2147376740"/>
            <ac:spMk id="23" creationId="{1C1ADD9A-132A-BEE0-F1EB-8C5CF38EB083}"/>
          </ac:spMkLst>
        </pc:spChg>
        <pc:spChg chg="mod">
          <ac:chgData name="Valentyna Fuchedzhy" userId="8ba483c4-aa65-4e5b-8c89-65bed040dfcb" providerId="ADAL" clId="{1056A915-615A-4070-AA54-295BBBDA98D8}" dt="2023-11-08T07:12:48.168" v="825" actId="14100"/>
          <ac:spMkLst>
            <pc:docMk/>
            <pc:sldMk cId="3254860905" sldId="2147376740"/>
            <ac:spMk id="24" creationId="{AC9197C3-CD7C-C8C9-F184-15A080EC3A48}"/>
          </ac:spMkLst>
        </pc:spChg>
        <pc:spChg chg="mod">
          <ac:chgData name="Valentyna Fuchedzhy" userId="8ba483c4-aa65-4e5b-8c89-65bed040dfcb" providerId="ADAL" clId="{1056A915-615A-4070-AA54-295BBBDA98D8}" dt="2023-11-08T07:12:48.168" v="825" actId="14100"/>
          <ac:spMkLst>
            <pc:docMk/>
            <pc:sldMk cId="3254860905" sldId="2147376740"/>
            <ac:spMk id="25" creationId="{44F43AD0-8D89-0EA4-8875-2E09F1DC14BE}"/>
          </ac:spMkLst>
        </pc:spChg>
        <pc:spChg chg="mod">
          <ac:chgData name="Valentyna Fuchedzhy" userId="8ba483c4-aa65-4e5b-8c89-65bed040dfcb" providerId="ADAL" clId="{1056A915-615A-4070-AA54-295BBBDA98D8}" dt="2023-11-08T07:12:48.168" v="825" actId="14100"/>
          <ac:spMkLst>
            <pc:docMk/>
            <pc:sldMk cId="3254860905" sldId="2147376740"/>
            <ac:spMk id="26" creationId="{AFE5DC82-94B0-4F12-033A-373A74D07178}"/>
          </ac:spMkLst>
        </pc:spChg>
        <pc:spChg chg="mod">
          <ac:chgData name="Valentyna Fuchedzhy" userId="8ba483c4-aa65-4e5b-8c89-65bed040dfcb" providerId="ADAL" clId="{1056A915-615A-4070-AA54-295BBBDA98D8}" dt="2023-11-08T07:12:48.168" v="825" actId="14100"/>
          <ac:spMkLst>
            <pc:docMk/>
            <pc:sldMk cId="3254860905" sldId="2147376740"/>
            <ac:spMk id="27" creationId="{FF785C12-BBEF-1EE8-30D9-6B8636167FFE}"/>
          </ac:spMkLst>
        </pc:spChg>
        <pc:spChg chg="mod">
          <ac:chgData name="Valentyna Fuchedzhy" userId="8ba483c4-aa65-4e5b-8c89-65bed040dfcb" providerId="ADAL" clId="{1056A915-615A-4070-AA54-295BBBDA98D8}" dt="2023-11-08T07:12:48.168" v="825" actId="14100"/>
          <ac:spMkLst>
            <pc:docMk/>
            <pc:sldMk cId="3254860905" sldId="2147376740"/>
            <ac:spMk id="28" creationId="{B527AE81-35CF-0B6B-65BF-B080C1703543}"/>
          </ac:spMkLst>
        </pc:spChg>
        <pc:spChg chg="mod">
          <ac:chgData name="Valentyna Fuchedzhy" userId="8ba483c4-aa65-4e5b-8c89-65bed040dfcb" providerId="ADAL" clId="{1056A915-615A-4070-AA54-295BBBDA98D8}" dt="2023-11-08T07:12:48.168" v="825" actId="14100"/>
          <ac:spMkLst>
            <pc:docMk/>
            <pc:sldMk cId="3254860905" sldId="2147376740"/>
            <ac:spMk id="29" creationId="{F46658B3-9856-56CB-0499-58DEC9808DDC}"/>
          </ac:spMkLst>
        </pc:spChg>
        <pc:spChg chg="mod">
          <ac:chgData name="Valentyna Fuchedzhy" userId="8ba483c4-aa65-4e5b-8c89-65bed040dfcb" providerId="ADAL" clId="{1056A915-615A-4070-AA54-295BBBDA98D8}" dt="2023-11-08T07:12:48.168" v="825" actId="14100"/>
          <ac:spMkLst>
            <pc:docMk/>
            <pc:sldMk cId="3254860905" sldId="2147376740"/>
            <ac:spMk id="30" creationId="{A0D0CB07-8E6E-18F2-3E8C-01222FBDC52E}"/>
          </ac:spMkLst>
        </pc:spChg>
        <pc:spChg chg="mod">
          <ac:chgData name="Valentyna Fuchedzhy" userId="8ba483c4-aa65-4e5b-8c89-65bed040dfcb" providerId="ADAL" clId="{1056A915-615A-4070-AA54-295BBBDA98D8}" dt="2023-11-08T07:12:48.168" v="825" actId="14100"/>
          <ac:spMkLst>
            <pc:docMk/>
            <pc:sldMk cId="3254860905" sldId="2147376740"/>
            <ac:spMk id="31" creationId="{E0073DD1-56F5-7640-4779-4C3B09E94943}"/>
          </ac:spMkLst>
        </pc:spChg>
        <pc:spChg chg="mod">
          <ac:chgData name="Valentyna Fuchedzhy" userId="8ba483c4-aa65-4e5b-8c89-65bed040dfcb" providerId="ADAL" clId="{1056A915-615A-4070-AA54-295BBBDA98D8}" dt="2023-11-08T07:12:48.168" v="825" actId="14100"/>
          <ac:spMkLst>
            <pc:docMk/>
            <pc:sldMk cId="3254860905" sldId="2147376740"/>
            <ac:spMk id="32" creationId="{0591D072-89E5-F290-A9C3-DB4F4F9520DD}"/>
          </ac:spMkLst>
        </pc:spChg>
        <pc:spChg chg="mod">
          <ac:chgData name="Valentyna Fuchedzhy" userId="8ba483c4-aa65-4e5b-8c89-65bed040dfcb" providerId="ADAL" clId="{1056A915-615A-4070-AA54-295BBBDA98D8}" dt="2023-11-08T07:12:48.168" v="825" actId="14100"/>
          <ac:spMkLst>
            <pc:docMk/>
            <pc:sldMk cId="3254860905" sldId="2147376740"/>
            <ac:spMk id="33" creationId="{6AB1F694-FC66-8C40-8F0E-DA889019EF01}"/>
          </ac:spMkLst>
        </pc:spChg>
        <pc:spChg chg="mod">
          <ac:chgData name="Valentyna Fuchedzhy" userId="8ba483c4-aa65-4e5b-8c89-65bed040dfcb" providerId="ADAL" clId="{1056A915-615A-4070-AA54-295BBBDA98D8}" dt="2023-11-08T07:12:48.168" v="825" actId="14100"/>
          <ac:spMkLst>
            <pc:docMk/>
            <pc:sldMk cId="3254860905" sldId="2147376740"/>
            <ac:spMk id="34" creationId="{32A674E4-8051-421F-C5C8-AC4BEAAE655C}"/>
          </ac:spMkLst>
        </pc:spChg>
        <pc:spChg chg="mod">
          <ac:chgData name="Valentyna Fuchedzhy" userId="8ba483c4-aa65-4e5b-8c89-65bed040dfcb" providerId="ADAL" clId="{1056A915-615A-4070-AA54-295BBBDA98D8}" dt="2023-11-08T07:12:48.168" v="825" actId="14100"/>
          <ac:spMkLst>
            <pc:docMk/>
            <pc:sldMk cId="3254860905" sldId="2147376740"/>
            <ac:spMk id="35" creationId="{61E1375D-568F-95BE-0AAF-27C2B82E30C7}"/>
          </ac:spMkLst>
        </pc:spChg>
        <pc:spChg chg="mod">
          <ac:chgData name="Valentyna Fuchedzhy" userId="8ba483c4-aa65-4e5b-8c89-65bed040dfcb" providerId="ADAL" clId="{1056A915-615A-4070-AA54-295BBBDA98D8}" dt="2023-11-08T07:12:48.168" v="825" actId="14100"/>
          <ac:spMkLst>
            <pc:docMk/>
            <pc:sldMk cId="3254860905" sldId="2147376740"/>
            <ac:spMk id="36" creationId="{D223949B-4484-3A20-D2FF-35CA11A0A534}"/>
          </ac:spMkLst>
        </pc:spChg>
        <pc:spChg chg="mod">
          <ac:chgData name="Valentyna Fuchedzhy" userId="8ba483c4-aa65-4e5b-8c89-65bed040dfcb" providerId="ADAL" clId="{1056A915-615A-4070-AA54-295BBBDA98D8}" dt="2023-11-08T07:12:48.168" v="825" actId="14100"/>
          <ac:spMkLst>
            <pc:docMk/>
            <pc:sldMk cId="3254860905" sldId="2147376740"/>
            <ac:spMk id="37" creationId="{9AF5FD45-331F-40FC-1DC7-C8963B96C9D8}"/>
          </ac:spMkLst>
        </pc:spChg>
        <pc:spChg chg="mod">
          <ac:chgData name="Valentyna Fuchedzhy" userId="8ba483c4-aa65-4e5b-8c89-65bed040dfcb" providerId="ADAL" clId="{1056A915-615A-4070-AA54-295BBBDA98D8}" dt="2023-11-08T07:12:48.168" v="825" actId="14100"/>
          <ac:spMkLst>
            <pc:docMk/>
            <pc:sldMk cId="3254860905" sldId="2147376740"/>
            <ac:spMk id="38" creationId="{12760E84-DCE7-8208-33F8-CBEC7D4D7E39}"/>
          </ac:spMkLst>
        </pc:spChg>
        <pc:spChg chg="mod">
          <ac:chgData name="Valentyna Fuchedzhy" userId="8ba483c4-aa65-4e5b-8c89-65bed040dfcb" providerId="ADAL" clId="{1056A915-615A-4070-AA54-295BBBDA98D8}" dt="2023-11-08T07:12:48.168" v="825" actId="14100"/>
          <ac:spMkLst>
            <pc:docMk/>
            <pc:sldMk cId="3254860905" sldId="2147376740"/>
            <ac:spMk id="39" creationId="{031C0114-19CF-B943-534D-D96D60A4C19E}"/>
          </ac:spMkLst>
        </pc:spChg>
        <pc:spChg chg="mod">
          <ac:chgData name="Valentyna Fuchedzhy" userId="8ba483c4-aa65-4e5b-8c89-65bed040dfcb" providerId="ADAL" clId="{1056A915-615A-4070-AA54-295BBBDA98D8}" dt="2023-11-08T07:12:48.168" v="825" actId="14100"/>
          <ac:spMkLst>
            <pc:docMk/>
            <pc:sldMk cId="3254860905" sldId="2147376740"/>
            <ac:spMk id="40" creationId="{D206A0CD-3A03-4D38-4EDC-FF9BA7386DB5}"/>
          </ac:spMkLst>
        </pc:spChg>
        <pc:spChg chg="mod">
          <ac:chgData name="Valentyna Fuchedzhy" userId="8ba483c4-aa65-4e5b-8c89-65bed040dfcb" providerId="ADAL" clId="{1056A915-615A-4070-AA54-295BBBDA98D8}" dt="2023-11-08T07:12:48.168" v="825" actId="14100"/>
          <ac:spMkLst>
            <pc:docMk/>
            <pc:sldMk cId="3254860905" sldId="2147376740"/>
            <ac:spMk id="41" creationId="{E5637876-03F3-B30F-3710-8F66ACD2A2C6}"/>
          </ac:spMkLst>
        </pc:spChg>
        <pc:spChg chg="mod">
          <ac:chgData name="Valentyna Fuchedzhy" userId="8ba483c4-aa65-4e5b-8c89-65bed040dfcb" providerId="ADAL" clId="{1056A915-615A-4070-AA54-295BBBDA98D8}" dt="2023-11-08T07:12:48.168" v="825" actId="14100"/>
          <ac:spMkLst>
            <pc:docMk/>
            <pc:sldMk cId="3254860905" sldId="2147376740"/>
            <ac:spMk id="42" creationId="{B4DDFCC3-C75C-035B-95B1-3C761AA3380C}"/>
          </ac:spMkLst>
        </pc:spChg>
        <pc:spChg chg="mod">
          <ac:chgData name="Valentyna Fuchedzhy" userId="8ba483c4-aa65-4e5b-8c89-65bed040dfcb" providerId="ADAL" clId="{1056A915-615A-4070-AA54-295BBBDA98D8}" dt="2023-11-08T07:12:48.168" v="825" actId="14100"/>
          <ac:spMkLst>
            <pc:docMk/>
            <pc:sldMk cId="3254860905" sldId="2147376740"/>
            <ac:spMk id="43" creationId="{4164C907-85C0-C30B-FA93-F096679F2530}"/>
          </ac:spMkLst>
        </pc:spChg>
        <pc:spChg chg="mod">
          <ac:chgData name="Valentyna Fuchedzhy" userId="8ba483c4-aa65-4e5b-8c89-65bed040dfcb" providerId="ADAL" clId="{1056A915-615A-4070-AA54-295BBBDA98D8}" dt="2023-11-08T07:12:48.168" v="825" actId="14100"/>
          <ac:spMkLst>
            <pc:docMk/>
            <pc:sldMk cId="3254860905" sldId="2147376740"/>
            <ac:spMk id="44" creationId="{C2199B03-78FD-B741-27E5-1B5228782CFA}"/>
          </ac:spMkLst>
        </pc:spChg>
        <pc:grpChg chg="add mod">
          <ac:chgData name="Valentyna Fuchedzhy" userId="8ba483c4-aa65-4e5b-8c89-65bed040dfcb" providerId="ADAL" clId="{1056A915-615A-4070-AA54-295BBBDA98D8}" dt="2023-11-08T07:12:48.168" v="825" actId="14100"/>
          <ac:grpSpMkLst>
            <pc:docMk/>
            <pc:sldMk cId="3254860905" sldId="2147376740"/>
            <ac:grpSpMk id="10" creationId="{AB7AA2E9-E4CD-C0D4-F677-1ED004A8EFD4}"/>
          </ac:grpSpMkLst>
        </pc:grpChg>
        <pc:grpChg chg="add mod">
          <ac:chgData name="Valentyna Fuchedzhy" userId="8ba483c4-aa65-4e5b-8c89-65bed040dfcb" providerId="ADAL" clId="{1056A915-615A-4070-AA54-295BBBDA98D8}" dt="2023-11-08T07:12:48.168" v="825" actId="14100"/>
          <ac:grpSpMkLst>
            <pc:docMk/>
            <pc:sldMk cId="3254860905" sldId="2147376740"/>
            <ac:grpSpMk id="14" creationId="{77A101E7-902F-01E7-6568-920E6DFD579E}"/>
          </ac:grpSpMkLst>
        </pc:grpChg>
        <pc:grpChg chg="mod">
          <ac:chgData name="Valentyna Fuchedzhy" userId="8ba483c4-aa65-4e5b-8c89-65bed040dfcb" providerId="ADAL" clId="{1056A915-615A-4070-AA54-295BBBDA98D8}" dt="2023-11-08T07:12:48.168" v="825" actId="14100"/>
          <ac:grpSpMkLst>
            <pc:docMk/>
            <pc:sldMk cId="3254860905" sldId="2147376740"/>
            <ac:grpSpMk id="20" creationId="{34681912-53D8-7ACF-0BC4-47F95EAF4AC0}"/>
          </ac:grpSpMkLst>
        </pc:grpChg>
        <pc:grpChg chg="mod">
          <ac:chgData name="Valentyna Fuchedzhy" userId="8ba483c4-aa65-4e5b-8c89-65bed040dfcb" providerId="ADAL" clId="{1056A915-615A-4070-AA54-295BBBDA98D8}" dt="2023-11-08T07:12:48.168" v="825" actId="14100"/>
          <ac:grpSpMkLst>
            <pc:docMk/>
            <pc:sldMk cId="3254860905" sldId="2147376740"/>
            <ac:grpSpMk id="21" creationId="{A5C35459-88B9-3C64-B9EC-F59FB1B5E264}"/>
          </ac:grpSpMkLst>
        </pc:grpChg>
        <pc:grpChg chg="mod">
          <ac:chgData name="Valentyna Fuchedzhy" userId="8ba483c4-aa65-4e5b-8c89-65bed040dfcb" providerId="ADAL" clId="{1056A915-615A-4070-AA54-295BBBDA98D8}" dt="2023-11-08T07:12:48.168" v="825" actId="14100"/>
          <ac:grpSpMkLst>
            <pc:docMk/>
            <pc:sldMk cId="3254860905" sldId="2147376740"/>
            <ac:grpSpMk id="22" creationId="{A91447E1-1FCE-0D20-D9B5-5E1F0DC60E1D}"/>
          </ac:grpSpMkLst>
        </pc:grpChg>
        <pc:graphicFrameChg chg="del">
          <ac:chgData name="Valentyna Fuchedzhy" userId="8ba483c4-aa65-4e5b-8c89-65bed040dfcb" providerId="ADAL" clId="{1056A915-615A-4070-AA54-295BBBDA98D8}" dt="2023-11-07T14:13:02.087" v="620" actId="478"/>
          <ac:graphicFrameMkLst>
            <pc:docMk/>
            <pc:sldMk cId="3254860905" sldId="2147376740"/>
            <ac:graphicFrameMk id="13" creationId="{90C31F15-C88D-48B9-B9E7-88FF5D6BDC78}"/>
          </ac:graphicFrameMkLst>
        </pc:graphicFrameChg>
        <pc:picChg chg="add del mod">
          <ac:chgData name="Valentyna Fuchedzhy" userId="8ba483c4-aa65-4e5b-8c89-65bed040dfcb" providerId="ADAL" clId="{1056A915-615A-4070-AA54-295BBBDA98D8}" dt="2023-11-07T14:13:23.833" v="625" actId="478"/>
          <ac:picMkLst>
            <pc:docMk/>
            <pc:sldMk cId="3254860905" sldId="2147376740"/>
            <ac:picMk id="3" creationId="{70AAF144-3FAE-9042-59BC-46D8C0BC4363}"/>
          </ac:picMkLst>
        </pc:picChg>
        <pc:picChg chg="add del">
          <ac:chgData name="Valentyna Fuchedzhy" userId="8ba483c4-aa65-4e5b-8c89-65bed040dfcb" providerId="ADAL" clId="{1056A915-615A-4070-AA54-295BBBDA98D8}" dt="2023-11-08T07:06:23.421" v="693" actId="478"/>
          <ac:picMkLst>
            <pc:docMk/>
            <pc:sldMk cId="3254860905" sldId="2147376740"/>
            <ac:picMk id="8" creationId="{4D5072F6-ABAD-3CE2-116C-560B56D40F22}"/>
          </ac:picMkLst>
        </pc:picChg>
        <pc:picChg chg="add del mod">
          <ac:chgData name="Valentyna Fuchedzhy" userId="8ba483c4-aa65-4e5b-8c89-65bed040dfcb" providerId="ADAL" clId="{1056A915-615A-4070-AA54-295BBBDA98D8}" dt="2023-11-08T07:12:15.345" v="822" actId="478"/>
          <ac:picMkLst>
            <pc:docMk/>
            <pc:sldMk cId="3254860905" sldId="2147376740"/>
            <ac:picMk id="9" creationId="{D5F13C83-B76F-E987-06FC-1A6C18078C42}"/>
          </ac:picMkLst>
        </pc:picChg>
        <pc:picChg chg="mod">
          <ac:chgData name="Valentyna Fuchedzhy" userId="8ba483c4-aa65-4e5b-8c89-65bed040dfcb" providerId="ADAL" clId="{1056A915-615A-4070-AA54-295BBBDA98D8}" dt="2023-11-08T07:12:48.168" v="825" actId="14100"/>
          <ac:picMkLst>
            <pc:docMk/>
            <pc:sldMk cId="3254860905" sldId="2147376740"/>
            <ac:picMk id="11" creationId="{C2135904-F2CA-6AD7-CAE7-CDC2F832F17A}"/>
          </ac:picMkLst>
        </pc:picChg>
      </pc:sldChg>
      <pc:sldChg chg="addSp modSp add del">
        <pc:chgData name="Valentyna Fuchedzhy" userId="8ba483c4-aa65-4e5b-8c89-65bed040dfcb" providerId="ADAL" clId="{1056A915-615A-4070-AA54-295BBBDA98D8}" dt="2023-11-08T09:01:57.371" v="1323" actId="47"/>
        <pc:sldMkLst>
          <pc:docMk/>
          <pc:sldMk cId="446936559" sldId="2147376743"/>
        </pc:sldMkLst>
        <pc:spChg chg="add mod">
          <ac:chgData name="Valentyna Fuchedzhy" userId="8ba483c4-aa65-4e5b-8c89-65bed040dfcb" providerId="ADAL" clId="{1056A915-615A-4070-AA54-295BBBDA98D8}" dt="2023-11-08T08:57:43.209" v="1310"/>
          <ac:spMkLst>
            <pc:docMk/>
            <pc:sldMk cId="446936559" sldId="2147376743"/>
            <ac:spMk id="2" creationId="{D20D9677-3F79-9496-526B-B403CCBD0361}"/>
          </ac:spMkLst>
        </pc:spChg>
      </pc:sldChg>
      <pc:sldChg chg="add ord">
        <pc:chgData name="Valentyna Fuchedzhy" userId="8ba483c4-aa65-4e5b-8c89-65bed040dfcb" providerId="ADAL" clId="{1056A915-615A-4070-AA54-295BBBDA98D8}" dt="2023-11-08T08:59:34.100" v="1315"/>
        <pc:sldMkLst>
          <pc:docMk/>
          <pc:sldMk cId="4138686091" sldId="2147376746"/>
        </pc:sldMkLst>
      </pc:sldChg>
      <pc:sldChg chg="addSp modSp add mod">
        <pc:chgData name="Valentyna Fuchedzhy" userId="8ba483c4-aa65-4e5b-8c89-65bed040dfcb" providerId="ADAL" clId="{1056A915-615A-4070-AA54-295BBBDA98D8}" dt="2023-11-08T08:44:49.286" v="1202" actId="20577"/>
        <pc:sldMkLst>
          <pc:docMk/>
          <pc:sldMk cId="3031796801" sldId="2147376767"/>
        </pc:sldMkLst>
        <pc:spChg chg="mod">
          <ac:chgData name="Valentyna Fuchedzhy" userId="8ba483c4-aa65-4e5b-8c89-65bed040dfcb" providerId="ADAL" clId="{1056A915-615A-4070-AA54-295BBBDA98D8}" dt="2023-11-08T08:43:12.539" v="1153" actId="1076"/>
          <ac:spMkLst>
            <pc:docMk/>
            <pc:sldMk cId="3031796801" sldId="2147376767"/>
            <ac:spMk id="3" creationId="{40704490-C6A2-4B88-BB2A-19A9951F71B2}"/>
          </ac:spMkLst>
        </pc:spChg>
        <pc:spChg chg="mod">
          <ac:chgData name="Valentyna Fuchedzhy" userId="8ba483c4-aa65-4e5b-8c89-65bed040dfcb" providerId="ADAL" clId="{1056A915-615A-4070-AA54-295BBBDA98D8}" dt="2023-11-08T08:44:49.286" v="1202" actId="20577"/>
          <ac:spMkLst>
            <pc:docMk/>
            <pc:sldMk cId="3031796801" sldId="2147376767"/>
            <ac:spMk id="4" creationId="{30F80EDA-7487-46EF-ABAF-2F47DFA43A17}"/>
          </ac:spMkLst>
        </pc:spChg>
        <pc:spChg chg="add mod">
          <ac:chgData name="Valentyna Fuchedzhy" userId="8ba483c4-aa65-4e5b-8c89-65bed040dfcb" providerId="ADAL" clId="{1056A915-615A-4070-AA54-295BBBDA98D8}" dt="2023-11-08T08:44:01.225" v="1161" actId="1076"/>
          <ac:spMkLst>
            <pc:docMk/>
            <pc:sldMk cId="3031796801" sldId="2147376767"/>
            <ac:spMk id="5" creationId="{DB3E9664-97C1-EE11-F065-145330D17AE5}"/>
          </ac:spMkLst>
        </pc:spChg>
        <pc:spChg chg="mod">
          <ac:chgData name="Valentyna Fuchedzhy" userId="8ba483c4-aa65-4e5b-8c89-65bed040dfcb" providerId="ADAL" clId="{1056A915-615A-4070-AA54-295BBBDA98D8}" dt="2023-11-08T08:43:06.163" v="1152" actId="1076"/>
          <ac:spMkLst>
            <pc:docMk/>
            <pc:sldMk cId="3031796801" sldId="2147376767"/>
            <ac:spMk id="6" creationId="{2158F667-8D4D-4D76-8B7E-BEC9DCC8B312}"/>
          </ac:spMkLst>
        </pc:spChg>
        <pc:spChg chg="mod">
          <ac:chgData name="Valentyna Fuchedzhy" userId="8ba483c4-aa65-4e5b-8c89-65bed040dfcb" providerId="ADAL" clId="{1056A915-615A-4070-AA54-295BBBDA98D8}" dt="2023-11-08T08:42:50.952" v="1148" actId="1076"/>
          <ac:spMkLst>
            <pc:docMk/>
            <pc:sldMk cId="3031796801" sldId="2147376767"/>
            <ac:spMk id="7" creationId="{DA399FD0-01D9-46E4-A9FD-42F9CC17EC4F}"/>
          </ac:spMkLst>
        </pc:spChg>
        <pc:spChg chg="mod">
          <ac:chgData name="Valentyna Fuchedzhy" userId="8ba483c4-aa65-4e5b-8c89-65bed040dfcb" providerId="ADAL" clId="{1056A915-615A-4070-AA54-295BBBDA98D8}" dt="2023-11-08T08:43:02.732" v="1151" actId="688"/>
          <ac:spMkLst>
            <pc:docMk/>
            <pc:sldMk cId="3031796801" sldId="2147376767"/>
            <ac:spMk id="12" creationId="{1D12B2AC-DB42-45C8-B6BD-2FCF321D8D21}"/>
          </ac:spMkLst>
        </pc:spChg>
        <pc:spChg chg="mod">
          <ac:chgData name="Valentyna Fuchedzhy" userId="8ba483c4-aa65-4e5b-8c89-65bed040dfcb" providerId="ADAL" clId="{1056A915-615A-4070-AA54-295BBBDA98D8}" dt="2023-11-08T08:44:18.712" v="1166" actId="1076"/>
          <ac:spMkLst>
            <pc:docMk/>
            <pc:sldMk cId="3031796801" sldId="2147376767"/>
            <ac:spMk id="13" creationId="{4F6554AD-DB75-DD8A-992F-F78FC606D2B7}"/>
          </ac:spMkLst>
        </pc:spChg>
        <pc:spChg chg="mod">
          <ac:chgData name="Valentyna Fuchedzhy" userId="8ba483c4-aa65-4e5b-8c89-65bed040dfcb" providerId="ADAL" clId="{1056A915-615A-4070-AA54-295BBBDA98D8}" dt="2023-11-08T08:44:18.712" v="1166" actId="1076"/>
          <ac:spMkLst>
            <pc:docMk/>
            <pc:sldMk cId="3031796801" sldId="2147376767"/>
            <ac:spMk id="15" creationId="{15E41A7F-8377-3466-05ED-05A25298B9B5}"/>
          </ac:spMkLst>
        </pc:spChg>
        <pc:spChg chg="mod">
          <ac:chgData name="Valentyna Fuchedzhy" userId="8ba483c4-aa65-4e5b-8c89-65bed040dfcb" providerId="ADAL" clId="{1056A915-615A-4070-AA54-295BBBDA98D8}" dt="2023-11-08T08:44:18.712" v="1166" actId="1076"/>
          <ac:spMkLst>
            <pc:docMk/>
            <pc:sldMk cId="3031796801" sldId="2147376767"/>
            <ac:spMk id="16" creationId="{2FB2D9A1-DE38-1E98-C24B-AE9751550E5C}"/>
          </ac:spMkLst>
        </pc:spChg>
        <pc:spChg chg="mod">
          <ac:chgData name="Valentyna Fuchedzhy" userId="8ba483c4-aa65-4e5b-8c89-65bed040dfcb" providerId="ADAL" clId="{1056A915-615A-4070-AA54-295BBBDA98D8}" dt="2023-11-08T08:44:18.712" v="1166" actId="1076"/>
          <ac:spMkLst>
            <pc:docMk/>
            <pc:sldMk cId="3031796801" sldId="2147376767"/>
            <ac:spMk id="17" creationId="{91250889-2F89-E550-EA41-BCCD827AFD04}"/>
          </ac:spMkLst>
        </pc:spChg>
        <pc:spChg chg="mod">
          <ac:chgData name="Valentyna Fuchedzhy" userId="8ba483c4-aa65-4e5b-8c89-65bed040dfcb" providerId="ADAL" clId="{1056A915-615A-4070-AA54-295BBBDA98D8}" dt="2023-11-08T08:44:18.712" v="1166" actId="1076"/>
          <ac:spMkLst>
            <pc:docMk/>
            <pc:sldMk cId="3031796801" sldId="2147376767"/>
            <ac:spMk id="21" creationId="{0B5A5B4C-8D1D-5B02-F18E-6889CE95CEA0}"/>
          </ac:spMkLst>
        </pc:spChg>
        <pc:spChg chg="mod">
          <ac:chgData name="Valentyna Fuchedzhy" userId="8ba483c4-aa65-4e5b-8c89-65bed040dfcb" providerId="ADAL" clId="{1056A915-615A-4070-AA54-295BBBDA98D8}" dt="2023-11-08T08:44:18.712" v="1166" actId="1076"/>
          <ac:spMkLst>
            <pc:docMk/>
            <pc:sldMk cId="3031796801" sldId="2147376767"/>
            <ac:spMk id="22" creationId="{7030D720-1781-BFBE-5621-F20894D63911}"/>
          </ac:spMkLst>
        </pc:spChg>
        <pc:spChg chg="mod">
          <ac:chgData name="Valentyna Fuchedzhy" userId="8ba483c4-aa65-4e5b-8c89-65bed040dfcb" providerId="ADAL" clId="{1056A915-615A-4070-AA54-295BBBDA98D8}" dt="2023-11-08T08:44:18.712" v="1166" actId="1076"/>
          <ac:spMkLst>
            <pc:docMk/>
            <pc:sldMk cId="3031796801" sldId="2147376767"/>
            <ac:spMk id="23" creationId="{6139F004-DE9C-5ACB-4A76-7DEDC34AEF88}"/>
          </ac:spMkLst>
        </pc:spChg>
        <pc:spChg chg="mod">
          <ac:chgData name="Valentyna Fuchedzhy" userId="8ba483c4-aa65-4e5b-8c89-65bed040dfcb" providerId="ADAL" clId="{1056A915-615A-4070-AA54-295BBBDA98D8}" dt="2023-11-08T08:44:18.712" v="1166" actId="1076"/>
          <ac:spMkLst>
            <pc:docMk/>
            <pc:sldMk cId="3031796801" sldId="2147376767"/>
            <ac:spMk id="24" creationId="{9A70A602-3BA1-DF12-0C64-1A4569107E56}"/>
          </ac:spMkLst>
        </pc:spChg>
        <pc:spChg chg="mod">
          <ac:chgData name="Valentyna Fuchedzhy" userId="8ba483c4-aa65-4e5b-8c89-65bed040dfcb" providerId="ADAL" clId="{1056A915-615A-4070-AA54-295BBBDA98D8}" dt="2023-11-08T08:44:18.712" v="1166" actId="1076"/>
          <ac:spMkLst>
            <pc:docMk/>
            <pc:sldMk cId="3031796801" sldId="2147376767"/>
            <ac:spMk id="25" creationId="{FEE3094D-72DA-CB0F-D745-27AAC11C06B0}"/>
          </ac:spMkLst>
        </pc:spChg>
        <pc:spChg chg="mod">
          <ac:chgData name="Valentyna Fuchedzhy" userId="8ba483c4-aa65-4e5b-8c89-65bed040dfcb" providerId="ADAL" clId="{1056A915-615A-4070-AA54-295BBBDA98D8}" dt="2023-11-08T08:44:18.712" v="1166" actId="1076"/>
          <ac:spMkLst>
            <pc:docMk/>
            <pc:sldMk cId="3031796801" sldId="2147376767"/>
            <ac:spMk id="26" creationId="{E1015486-F64F-A33E-EB21-DA154DB1EC72}"/>
          </ac:spMkLst>
        </pc:spChg>
        <pc:spChg chg="mod">
          <ac:chgData name="Valentyna Fuchedzhy" userId="8ba483c4-aa65-4e5b-8c89-65bed040dfcb" providerId="ADAL" clId="{1056A915-615A-4070-AA54-295BBBDA98D8}" dt="2023-11-08T08:44:18.712" v="1166" actId="1076"/>
          <ac:spMkLst>
            <pc:docMk/>
            <pc:sldMk cId="3031796801" sldId="2147376767"/>
            <ac:spMk id="27" creationId="{AC083E05-DA64-2572-23F3-78DE14B953C8}"/>
          </ac:spMkLst>
        </pc:spChg>
        <pc:spChg chg="mod">
          <ac:chgData name="Valentyna Fuchedzhy" userId="8ba483c4-aa65-4e5b-8c89-65bed040dfcb" providerId="ADAL" clId="{1056A915-615A-4070-AA54-295BBBDA98D8}" dt="2023-11-08T08:44:18.712" v="1166" actId="1076"/>
          <ac:spMkLst>
            <pc:docMk/>
            <pc:sldMk cId="3031796801" sldId="2147376767"/>
            <ac:spMk id="28" creationId="{85CE0CFA-C9ED-011D-7A5C-475FA6B417DB}"/>
          </ac:spMkLst>
        </pc:spChg>
        <pc:spChg chg="mod">
          <ac:chgData name="Valentyna Fuchedzhy" userId="8ba483c4-aa65-4e5b-8c89-65bed040dfcb" providerId="ADAL" clId="{1056A915-615A-4070-AA54-295BBBDA98D8}" dt="2023-11-08T08:44:18.712" v="1166" actId="1076"/>
          <ac:spMkLst>
            <pc:docMk/>
            <pc:sldMk cId="3031796801" sldId="2147376767"/>
            <ac:spMk id="29" creationId="{614C97B7-840F-FB7A-3F45-FB81E1738BFC}"/>
          </ac:spMkLst>
        </pc:spChg>
        <pc:spChg chg="mod">
          <ac:chgData name="Valentyna Fuchedzhy" userId="8ba483c4-aa65-4e5b-8c89-65bed040dfcb" providerId="ADAL" clId="{1056A915-615A-4070-AA54-295BBBDA98D8}" dt="2023-11-08T08:44:18.712" v="1166" actId="1076"/>
          <ac:spMkLst>
            <pc:docMk/>
            <pc:sldMk cId="3031796801" sldId="2147376767"/>
            <ac:spMk id="30" creationId="{66EA7191-3EB7-91B4-CDC6-B497143849A7}"/>
          </ac:spMkLst>
        </pc:spChg>
        <pc:spChg chg="mod">
          <ac:chgData name="Valentyna Fuchedzhy" userId="8ba483c4-aa65-4e5b-8c89-65bed040dfcb" providerId="ADAL" clId="{1056A915-615A-4070-AA54-295BBBDA98D8}" dt="2023-11-08T08:44:18.712" v="1166" actId="1076"/>
          <ac:spMkLst>
            <pc:docMk/>
            <pc:sldMk cId="3031796801" sldId="2147376767"/>
            <ac:spMk id="31" creationId="{1BDD89E7-4768-AC6A-0089-212687F12D5E}"/>
          </ac:spMkLst>
        </pc:spChg>
        <pc:spChg chg="mod">
          <ac:chgData name="Valentyna Fuchedzhy" userId="8ba483c4-aa65-4e5b-8c89-65bed040dfcb" providerId="ADAL" clId="{1056A915-615A-4070-AA54-295BBBDA98D8}" dt="2023-11-08T08:44:18.712" v="1166" actId="1076"/>
          <ac:spMkLst>
            <pc:docMk/>
            <pc:sldMk cId="3031796801" sldId="2147376767"/>
            <ac:spMk id="32" creationId="{D5588DE1-25F9-C0C2-AD9B-ABBEB9864EC3}"/>
          </ac:spMkLst>
        </pc:spChg>
        <pc:spChg chg="mod">
          <ac:chgData name="Valentyna Fuchedzhy" userId="8ba483c4-aa65-4e5b-8c89-65bed040dfcb" providerId="ADAL" clId="{1056A915-615A-4070-AA54-295BBBDA98D8}" dt="2023-11-08T08:44:18.712" v="1166" actId="1076"/>
          <ac:spMkLst>
            <pc:docMk/>
            <pc:sldMk cId="3031796801" sldId="2147376767"/>
            <ac:spMk id="33" creationId="{86091400-F3BC-705F-AEB8-1DCA98800E1C}"/>
          </ac:spMkLst>
        </pc:spChg>
        <pc:spChg chg="mod">
          <ac:chgData name="Valentyna Fuchedzhy" userId="8ba483c4-aa65-4e5b-8c89-65bed040dfcb" providerId="ADAL" clId="{1056A915-615A-4070-AA54-295BBBDA98D8}" dt="2023-11-08T08:44:18.712" v="1166" actId="1076"/>
          <ac:spMkLst>
            <pc:docMk/>
            <pc:sldMk cId="3031796801" sldId="2147376767"/>
            <ac:spMk id="34" creationId="{7C40167B-EAF7-2B58-C32D-33F5B0B13425}"/>
          </ac:spMkLst>
        </pc:spChg>
        <pc:spChg chg="mod">
          <ac:chgData name="Valentyna Fuchedzhy" userId="8ba483c4-aa65-4e5b-8c89-65bed040dfcb" providerId="ADAL" clId="{1056A915-615A-4070-AA54-295BBBDA98D8}" dt="2023-11-08T08:44:18.712" v="1166" actId="1076"/>
          <ac:spMkLst>
            <pc:docMk/>
            <pc:sldMk cId="3031796801" sldId="2147376767"/>
            <ac:spMk id="35" creationId="{EC3BA2FD-473D-2195-97F9-CE70BFBDAA6F}"/>
          </ac:spMkLst>
        </pc:spChg>
        <pc:spChg chg="mod">
          <ac:chgData name="Valentyna Fuchedzhy" userId="8ba483c4-aa65-4e5b-8c89-65bed040dfcb" providerId="ADAL" clId="{1056A915-615A-4070-AA54-295BBBDA98D8}" dt="2023-11-08T08:44:18.712" v="1166" actId="1076"/>
          <ac:spMkLst>
            <pc:docMk/>
            <pc:sldMk cId="3031796801" sldId="2147376767"/>
            <ac:spMk id="36" creationId="{F7723440-BA55-8801-722C-7CC284C24991}"/>
          </ac:spMkLst>
        </pc:spChg>
        <pc:spChg chg="mod">
          <ac:chgData name="Valentyna Fuchedzhy" userId="8ba483c4-aa65-4e5b-8c89-65bed040dfcb" providerId="ADAL" clId="{1056A915-615A-4070-AA54-295BBBDA98D8}" dt="2023-11-08T08:44:18.712" v="1166" actId="1076"/>
          <ac:spMkLst>
            <pc:docMk/>
            <pc:sldMk cId="3031796801" sldId="2147376767"/>
            <ac:spMk id="37" creationId="{6578320A-6E55-7943-F6FC-0D70907C85FC}"/>
          </ac:spMkLst>
        </pc:spChg>
        <pc:spChg chg="mod">
          <ac:chgData name="Valentyna Fuchedzhy" userId="8ba483c4-aa65-4e5b-8c89-65bed040dfcb" providerId="ADAL" clId="{1056A915-615A-4070-AA54-295BBBDA98D8}" dt="2023-11-08T08:44:18.712" v="1166" actId="1076"/>
          <ac:spMkLst>
            <pc:docMk/>
            <pc:sldMk cId="3031796801" sldId="2147376767"/>
            <ac:spMk id="38" creationId="{142B6EC2-F7FD-B59B-E91C-E50EC15ED429}"/>
          </ac:spMkLst>
        </pc:spChg>
        <pc:spChg chg="mod">
          <ac:chgData name="Valentyna Fuchedzhy" userId="8ba483c4-aa65-4e5b-8c89-65bed040dfcb" providerId="ADAL" clId="{1056A915-615A-4070-AA54-295BBBDA98D8}" dt="2023-11-08T08:44:18.712" v="1166" actId="1076"/>
          <ac:spMkLst>
            <pc:docMk/>
            <pc:sldMk cId="3031796801" sldId="2147376767"/>
            <ac:spMk id="39" creationId="{69C12666-39D1-053B-F97C-410CDCF97920}"/>
          </ac:spMkLst>
        </pc:spChg>
        <pc:spChg chg="mod">
          <ac:chgData name="Valentyna Fuchedzhy" userId="8ba483c4-aa65-4e5b-8c89-65bed040dfcb" providerId="ADAL" clId="{1056A915-615A-4070-AA54-295BBBDA98D8}" dt="2023-11-08T08:44:18.712" v="1166" actId="1076"/>
          <ac:spMkLst>
            <pc:docMk/>
            <pc:sldMk cId="3031796801" sldId="2147376767"/>
            <ac:spMk id="40" creationId="{2671B35D-50DC-30A9-24E8-71CA50BF4D95}"/>
          </ac:spMkLst>
        </pc:spChg>
        <pc:spChg chg="mod">
          <ac:chgData name="Valentyna Fuchedzhy" userId="8ba483c4-aa65-4e5b-8c89-65bed040dfcb" providerId="ADAL" clId="{1056A915-615A-4070-AA54-295BBBDA98D8}" dt="2023-11-08T08:44:18.712" v="1166" actId="1076"/>
          <ac:spMkLst>
            <pc:docMk/>
            <pc:sldMk cId="3031796801" sldId="2147376767"/>
            <ac:spMk id="41" creationId="{BD765AB3-9C2F-0FAF-0C18-7FDE64A03903}"/>
          </ac:spMkLst>
        </pc:spChg>
        <pc:spChg chg="mod">
          <ac:chgData name="Valentyna Fuchedzhy" userId="8ba483c4-aa65-4e5b-8c89-65bed040dfcb" providerId="ADAL" clId="{1056A915-615A-4070-AA54-295BBBDA98D8}" dt="2023-11-08T08:44:18.712" v="1166" actId="1076"/>
          <ac:spMkLst>
            <pc:docMk/>
            <pc:sldMk cId="3031796801" sldId="2147376767"/>
            <ac:spMk id="42" creationId="{DBD38A81-87C9-F749-1C86-8E07EBCE0039}"/>
          </ac:spMkLst>
        </pc:spChg>
        <pc:grpChg chg="add mod">
          <ac:chgData name="Valentyna Fuchedzhy" userId="8ba483c4-aa65-4e5b-8c89-65bed040dfcb" providerId="ADAL" clId="{1056A915-615A-4070-AA54-295BBBDA98D8}" dt="2023-11-08T08:44:18.712" v="1166" actId="1076"/>
          <ac:grpSpMkLst>
            <pc:docMk/>
            <pc:sldMk cId="3031796801" sldId="2147376767"/>
            <ac:grpSpMk id="10" creationId="{AB3FADF9-6A5C-F60A-52D0-6CFFE39838E8}"/>
          </ac:grpSpMkLst>
        </pc:grpChg>
        <pc:grpChg chg="add mod">
          <ac:chgData name="Valentyna Fuchedzhy" userId="8ba483c4-aa65-4e5b-8c89-65bed040dfcb" providerId="ADAL" clId="{1056A915-615A-4070-AA54-295BBBDA98D8}" dt="2023-11-08T08:44:18.712" v="1166" actId="1076"/>
          <ac:grpSpMkLst>
            <pc:docMk/>
            <pc:sldMk cId="3031796801" sldId="2147376767"/>
            <ac:grpSpMk id="14" creationId="{40E4132A-0314-0396-C1F0-8CE790A8D5BE}"/>
          </ac:grpSpMkLst>
        </pc:grpChg>
        <pc:grpChg chg="mod">
          <ac:chgData name="Valentyna Fuchedzhy" userId="8ba483c4-aa65-4e5b-8c89-65bed040dfcb" providerId="ADAL" clId="{1056A915-615A-4070-AA54-295BBBDA98D8}" dt="2023-11-08T08:44:18.712" v="1166" actId="1076"/>
          <ac:grpSpMkLst>
            <pc:docMk/>
            <pc:sldMk cId="3031796801" sldId="2147376767"/>
            <ac:grpSpMk id="18" creationId="{144F236B-57D3-EDEF-2ADC-F3F130A7EB18}"/>
          </ac:grpSpMkLst>
        </pc:grpChg>
        <pc:grpChg chg="mod">
          <ac:chgData name="Valentyna Fuchedzhy" userId="8ba483c4-aa65-4e5b-8c89-65bed040dfcb" providerId="ADAL" clId="{1056A915-615A-4070-AA54-295BBBDA98D8}" dt="2023-11-08T08:44:18.712" v="1166" actId="1076"/>
          <ac:grpSpMkLst>
            <pc:docMk/>
            <pc:sldMk cId="3031796801" sldId="2147376767"/>
            <ac:grpSpMk id="19" creationId="{2E4B55A7-A59D-7C25-6CD3-A92607845B04}"/>
          </ac:grpSpMkLst>
        </pc:grpChg>
        <pc:grpChg chg="mod">
          <ac:chgData name="Valentyna Fuchedzhy" userId="8ba483c4-aa65-4e5b-8c89-65bed040dfcb" providerId="ADAL" clId="{1056A915-615A-4070-AA54-295BBBDA98D8}" dt="2023-11-08T08:44:18.712" v="1166" actId="1076"/>
          <ac:grpSpMkLst>
            <pc:docMk/>
            <pc:sldMk cId="3031796801" sldId="2147376767"/>
            <ac:grpSpMk id="20" creationId="{A1EAAC1E-6F13-87FA-A0DE-309BFDA0FF1F}"/>
          </ac:grpSpMkLst>
        </pc:grpChg>
        <pc:picChg chg="mod">
          <ac:chgData name="Valentyna Fuchedzhy" userId="8ba483c4-aa65-4e5b-8c89-65bed040dfcb" providerId="ADAL" clId="{1056A915-615A-4070-AA54-295BBBDA98D8}" dt="2023-11-08T08:44:18.712" v="1166" actId="1076"/>
          <ac:picMkLst>
            <pc:docMk/>
            <pc:sldMk cId="3031796801" sldId="2147376767"/>
            <ac:picMk id="11" creationId="{346A0A11-1D28-0592-A1C2-BC9ADB400880}"/>
          </ac:picMkLst>
        </pc:picChg>
      </pc:sldChg>
      <pc:sldChg chg="addSp delSp modSp add mod delAnim">
        <pc:chgData name="Valentyna Fuchedzhy" userId="8ba483c4-aa65-4e5b-8c89-65bed040dfcb" providerId="ADAL" clId="{1056A915-615A-4070-AA54-295BBBDA98D8}" dt="2023-11-08T07:38:43.129" v="932" actId="1076"/>
        <pc:sldMkLst>
          <pc:docMk/>
          <pc:sldMk cId="3162890016" sldId="2147376770"/>
        </pc:sldMkLst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9" creationId="{A7724B04-9195-447E-EDFD-9D32564424BE}"/>
          </ac:spMkLst>
        </pc:spChg>
        <pc:spChg chg="mod">
          <ac:chgData name="Valentyna Fuchedzhy" userId="8ba483c4-aa65-4e5b-8c89-65bed040dfcb" providerId="ADAL" clId="{1056A915-615A-4070-AA54-295BBBDA98D8}" dt="2023-11-08T07:38:43.129" v="932" actId="1076"/>
          <ac:spMkLst>
            <pc:docMk/>
            <pc:sldMk cId="3162890016" sldId="2147376770"/>
            <ac:spMk id="11" creationId="{E2E1D489-AD7C-41AD-9EB2-59379786D165}"/>
          </ac:spMkLst>
        </pc:spChg>
        <pc:spChg chg="del">
          <ac:chgData name="Valentyna Fuchedzhy" userId="8ba483c4-aa65-4e5b-8c89-65bed040dfcb" providerId="ADAL" clId="{1056A915-615A-4070-AA54-295BBBDA98D8}" dt="2023-11-08T07:36:52.471" v="927" actId="478"/>
          <ac:spMkLst>
            <pc:docMk/>
            <pc:sldMk cId="3162890016" sldId="2147376770"/>
            <ac:spMk id="15" creationId="{75678860-97CC-49A9-AB3E-D8A66AEBD890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19" creationId="{F2A74C3B-8065-A07F-C523-74799872EE68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20" creationId="{DD915E50-8076-30E8-1F11-B84A291FA932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24" creationId="{36752E90-AE43-8764-6E0D-7CC8EB893907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25" creationId="{4792A2AE-A55D-84A4-CCBC-F8741755666B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26" creationId="{C3ED2329-09D0-0189-2E34-C3836F804757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27" creationId="{11EF88E4-2337-5849-1DA4-88CD87D6F499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28" creationId="{2855CE46-0B16-4C4E-1CCB-867643A3C89D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29" creationId="{AC37D190-57ED-FA7D-65D1-D3D91C642E42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30" creationId="{871438C2-0AD3-36B3-170A-EA4D341DB497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31" creationId="{4034E690-3103-E19B-6E55-9FA02A0E5534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32" creationId="{13FF41F9-8EC8-87FE-D724-AA84CAD98D46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33" creationId="{9E76A66C-FFBC-053E-7189-14568C61F56A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34" creationId="{3C23E2FB-1C9E-6B1E-227D-65C0EC4F29B8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35" creationId="{763D433D-CBB8-C27A-00E9-0871A3F85904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36" creationId="{140F9699-6CB5-F394-F323-AC0DCA712388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37" creationId="{563957BA-930A-C7D8-7490-A381B1F48BCC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38" creationId="{68E7DAF8-0884-C3F0-78DF-1202B46475A6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39" creationId="{6B711A58-22B5-75FF-18CF-8E1F1827AD7E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40" creationId="{BE34447B-1D73-4139-481A-2A3766D56D67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41" creationId="{812FF482-DD8D-7C24-A651-4B05063B7EF5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42" creationId="{062961DF-0E3B-8122-76A2-8147F62637BD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43" creationId="{2259650D-B077-60F2-EF23-08F2505E711E}"/>
          </ac:spMkLst>
        </pc:spChg>
        <pc:spChg chg="add 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44" creationId="{D2DFBDE9-692B-9778-DC41-48250FE0EE75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46" creationId="{2759E69D-C7F7-97A7-7CF1-B76B14F4C4C8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47" creationId="{3D2F6322-0316-0629-0BF6-B664607E438B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48" creationId="{74509F11-8E41-6F94-1E87-3F141951BADD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52" creationId="{B1813B5E-9F67-A1B9-59E2-F18F9304F901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53" creationId="{896B6D4B-44D0-4645-CF87-788F857F1A53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54" creationId="{78F46F74-77B7-4501-A7E4-C9086826935B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55" creationId="{D930E0CA-3B62-257F-3232-99BF37F98A62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56" creationId="{F450E606-9D5B-DE95-BB14-AC52868FBA15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57" creationId="{6D1CC6A6-FD42-0669-E359-EDB88E116F33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58" creationId="{0DF9A955-09CF-8336-FB3C-EDBD4D0A94ED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59" creationId="{6261F3DB-F601-7C5C-C05A-3556384FBE50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60" creationId="{197B21CA-8FB8-0FC6-349C-9DADCA80AA42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61" creationId="{70C1B10A-DCE0-62AB-0E68-1FA5443AE54B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62" creationId="{614DFF52-BC17-7132-6818-02D220BDAF63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63" creationId="{217CD3FA-66B4-7466-721F-0D80B3C6804C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64" creationId="{8023FC86-0113-BDFA-71E2-BFFEB0D42D4D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65" creationId="{11CA670C-9C2C-456A-DBC1-545A11CA6E6A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66" creationId="{44637A6A-AB32-796B-22B7-9EE56485F857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67" creationId="{68A95BE1-188F-08AB-E7BB-30ABCC1B19D8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68" creationId="{541580A1-7BE4-7D29-35BA-041D8E805B37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69" creationId="{BE8E9666-2924-D9D6-AA4B-34F57B39F422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70" creationId="{2A655791-FA85-14D5-DD2B-8FD7FC4005DF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71" creationId="{BCE4A37F-027E-A4E5-5144-BF8029EB8D6A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72" creationId="{A7E23639-F189-69A4-DA67-DEBA71D07DDC}"/>
          </ac:spMkLst>
        </pc:spChg>
        <pc:spChg chg="mod">
          <ac:chgData name="Valentyna Fuchedzhy" userId="8ba483c4-aa65-4e5b-8c89-65bed040dfcb" providerId="ADAL" clId="{1056A915-615A-4070-AA54-295BBBDA98D8}" dt="2023-11-08T07:37:31.824" v="929" actId="1076"/>
          <ac:spMkLst>
            <pc:docMk/>
            <pc:sldMk cId="3162890016" sldId="2147376770"/>
            <ac:spMk id="73" creationId="{E0A5F242-6E44-2460-C185-67C8B480D9D2}"/>
          </ac:spMkLst>
        </pc:spChg>
        <pc:grpChg chg="add mod">
          <ac:chgData name="Valentyna Fuchedzhy" userId="8ba483c4-aa65-4e5b-8c89-65bed040dfcb" providerId="ADAL" clId="{1056A915-615A-4070-AA54-295BBBDA98D8}" dt="2023-11-08T07:37:31.824" v="929" actId="1076"/>
          <ac:grpSpMkLst>
            <pc:docMk/>
            <pc:sldMk cId="3162890016" sldId="2147376770"/>
            <ac:grpSpMk id="5" creationId="{C9F82B18-EAF0-1802-B2A5-5F20AC7A92CA}"/>
          </ac:grpSpMkLst>
        </pc:grpChg>
        <pc:grpChg chg="del">
          <ac:chgData name="Valentyna Fuchedzhy" userId="8ba483c4-aa65-4e5b-8c89-65bed040dfcb" providerId="ADAL" clId="{1056A915-615A-4070-AA54-295BBBDA98D8}" dt="2023-11-08T07:36:32.144" v="924" actId="478"/>
          <ac:grpSpMkLst>
            <pc:docMk/>
            <pc:sldMk cId="3162890016" sldId="2147376770"/>
            <ac:grpSpMk id="12" creationId="{0C50C4ED-48DB-43C1-9584-84D1E48B69D2}"/>
          </ac:grpSpMkLst>
        </pc:grpChg>
        <pc:grpChg chg="mod">
          <ac:chgData name="Valentyna Fuchedzhy" userId="8ba483c4-aa65-4e5b-8c89-65bed040dfcb" providerId="ADAL" clId="{1056A915-615A-4070-AA54-295BBBDA98D8}" dt="2023-11-08T07:37:31.824" v="929" actId="1076"/>
          <ac:grpSpMkLst>
            <pc:docMk/>
            <pc:sldMk cId="3162890016" sldId="2147376770"/>
            <ac:grpSpMk id="18" creationId="{0E82AEE6-274D-2284-34C7-B1A666EEE19E}"/>
          </ac:grpSpMkLst>
        </pc:grpChg>
        <pc:grpChg chg="mod">
          <ac:chgData name="Valentyna Fuchedzhy" userId="8ba483c4-aa65-4e5b-8c89-65bed040dfcb" providerId="ADAL" clId="{1056A915-615A-4070-AA54-295BBBDA98D8}" dt="2023-11-08T07:37:31.824" v="929" actId="1076"/>
          <ac:grpSpMkLst>
            <pc:docMk/>
            <pc:sldMk cId="3162890016" sldId="2147376770"/>
            <ac:grpSpMk id="21" creationId="{675524C7-4CAC-9CE3-BDCF-5CED19EF9A70}"/>
          </ac:grpSpMkLst>
        </pc:grpChg>
        <pc:grpChg chg="mod">
          <ac:chgData name="Valentyna Fuchedzhy" userId="8ba483c4-aa65-4e5b-8c89-65bed040dfcb" providerId="ADAL" clId="{1056A915-615A-4070-AA54-295BBBDA98D8}" dt="2023-11-08T07:37:31.824" v="929" actId="1076"/>
          <ac:grpSpMkLst>
            <pc:docMk/>
            <pc:sldMk cId="3162890016" sldId="2147376770"/>
            <ac:grpSpMk id="22" creationId="{C6BFDCF4-E572-F83C-3E98-96FB932E7CF7}"/>
          </ac:grpSpMkLst>
        </pc:grpChg>
        <pc:grpChg chg="mod">
          <ac:chgData name="Valentyna Fuchedzhy" userId="8ba483c4-aa65-4e5b-8c89-65bed040dfcb" providerId="ADAL" clId="{1056A915-615A-4070-AA54-295BBBDA98D8}" dt="2023-11-08T07:37:31.824" v="929" actId="1076"/>
          <ac:grpSpMkLst>
            <pc:docMk/>
            <pc:sldMk cId="3162890016" sldId="2147376770"/>
            <ac:grpSpMk id="23" creationId="{B49446BB-A3FC-E02A-FD5A-5CA70471F7C3}"/>
          </ac:grpSpMkLst>
        </pc:grpChg>
        <pc:grpChg chg="add mod">
          <ac:chgData name="Valentyna Fuchedzhy" userId="8ba483c4-aa65-4e5b-8c89-65bed040dfcb" providerId="ADAL" clId="{1056A915-615A-4070-AA54-295BBBDA98D8}" dt="2023-11-08T07:37:31.824" v="929" actId="1076"/>
          <ac:grpSpMkLst>
            <pc:docMk/>
            <pc:sldMk cId="3162890016" sldId="2147376770"/>
            <ac:grpSpMk id="45" creationId="{D71AE724-2D30-E437-A41B-49E378001DB2}"/>
          </ac:grpSpMkLst>
        </pc:grpChg>
        <pc:grpChg chg="mod">
          <ac:chgData name="Valentyna Fuchedzhy" userId="8ba483c4-aa65-4e5b-8c89-65bed040dfcb" providerId="ADAL" clId="{1056A915-615A-4070-AA54-295BBBDA98D8}" dt="2023-11-08T07:37:31.824" v="929" actId="1076"/>
          <ac:grpSpMkLst>
            <pc:docMk/>
            <pc:sldMk cId="3162890016" sldId="2147376770"/>
            <ac:grpSpMk id="49" creationId="{C0113C3E-DF83-5208-5A73-BB7EDB4A7E67}"/>
          </ac:grpSpMkLst>
        </pc:grpChg>
        <pc:grpChg chg="mod">
          <ac:chgData name="Valentyna Fuchedzhy" userId="8ba483c4-aa65-4e5b-8c89-65bed040dfcb" providerId="ADAL" clId="{1056A915-615A-4070-AA54-295BBBDA98D8}" dt="2023-11-08T07:37:31.824" v="929" actId="1076"/>
          <ac:grpSpMkLst>
            <pc:docMk/>
            <pc:sldMk cId="3162890016" sldId="2147376770"/>
            <ac:grpSpMk id="50" creationId="{4D467394-ABCF-BD21-BAC3-46E7CC7AE85A}"/>
          </ac:grpSpMkLst>
        </pc:grpChg>
        <pc:grpChg chg="mod">
          <ac:chgData name="Valentyna Fuchedzhy" userId="8ba483c4-aa65-4e5b-8c89-65bed040dfcb" providerId="ADAL" clId="{1056A915-615A-4070-AA54-295BBBDA98D8}" dt="2023-11-08T07:37:31.824" v="929" actId="1076"/>
          <ac:grpSpMkLst>
            <pc:docMk/>
            <pc:sldMk cId="3162890016" sldId="2147376770"/>
            <ac:grpSpMk id="51" creationId="{1BBF4245-7C7C-5C38-5E82-C881EFDDF6A6}"/>
          </ac:grpSpMkLst>
        </pc:grpChg>
        <pc:picChg chg="mod">
          <ac:chgData name="Valentyna Fuchedzhy" userId="8ba483c4-aa65-4e5b-8c89-65bed040dfcb" providerId="ADAL" clId="{1056A915-615A-4070-AA54-295BBBDA98D8}" dt="2023-11-08T07:37:31.824" v="929" actId="1076"/>
          <ac:picMkLst>
            <pc:docMk/>
            <pc:sldMk cId="3162890016" sldId="2147376770"/>
            <ac:picMk id="8" creationId="{FE7C74EF-8951-1127-46CF-9CF3EFF16769}"/>
          </ac:picMkLst>
        </pc:picChg>
      </pc:sldChg>
      <pc:sldChg chg="addSp delSp modSp add mod delAnim">
        <pc:chgData name="Valentyna Fuchedzhy" userId="8ba483c4-aa65-4e5b-8c89-65bed040dfcb" providerId="ADAL" clId="{1056A915-615A-4070-AA54-295BBBDA98D8}" dt="2023-11-08T10:54:07.401" v="1537" actId="20577"/>
        <pc:sldMkLst>
          <pc:docMk/>
          <pc:sldMk cId="1970154733" sldId="2147376782"/>
        </pc:sldMkLst>
        <pc:spChg chg="mod">
          <ac:chgData name="Valentyna Fuchedzhy" userId="8ba483c4-aa65-4e5b-8c89-65bed040dfcb" providerId="ADAL" clId="{1056A915-615A-4070-AA54-295BBBDA98D8}" dt="2023-11-08T07:41:26.892" v="935"/>
          <ac:spMkLst>
            <pc:docMk/>
            <pc:sldMk cId="1970154733" sldId="2147376782"/>
            <ac:spMk id="6" creationId="{3D804B11-8206-522C-4F88-380477E58589}"/>
          </ac:spMkLst>
        </pc:spChg>
        <pc:spChg chg="mod">
          <ac:chgData name="Valentyna Fuchedzhy" userId="8ba483c4-aa65-4e5b-8c89-65bed040dfcb" providerId="ADAL" clId="{1056A915-615A-4070-AA54-295BBBDA98D8}" dt="2023-11-08T07:41:44.217" v="937"/>
          <ac:spMkLst>
            <pc:docMk/>
            <pc:sldMk cId="1970154733" sldId="2147376782"/>
            <ac:spMk id="9" creationId="{489737B1-9A95-7536-0169-F594BB3F7A34}"/>
          </ac:spMkLst>
        </pc:spChg>
        <pc:spChg chg="add mod">
          <ac:chgData name="Valentyna Fuchedzhy" userId="8ba483c4-aa65-4e5b-8c89-65bed040dfcb" providerId="ADAL" clId="{1056A915-615A-4070-AA54-295BBBDA98D8}" dt="2023-11-08T07:42:36.892" v="940" actId="1076"/>
          <ac:spMkLst>
            <pc:docMk/>
            <pc:sldMk cId="1970154733" sldId="2147376782"/>
            <ac:spMk id="10" creationId="{6A8E202C-0C2F-FAED-35DF-6564A0A0563E}"/>
          </ac:spMkLst>
        </pc:spChg>
        <pc:spChg chg="del">
          <ac:chgData name="Valentyna Fuchedzhy" userId="8ba483c4-aa65-4e5b-8c89-65bed040dfcb" providerId="ADAL" clId="{1056A915-615A-4070-AA54-295BBBDA98D8}" dt="2023-11-08T10:53:32.165" v="1510" actId="478"/>
          <ac:spMkLst>
            <pc:docMk/>
            <pc:sldMk cId="1970154733" sldId="2147376782"/>
            <ac:spMk id="18" creationId="{AC6AB90D-0654-45BC-969A-1806782F60C2}"/>
          </ac:spMkLst>
        </pc:spChg>
        <pc:spChg chg="del">
          <ac:chgData name="Valentyna Fuchedzhy" userId="8ba483c4-aa65-4e5b-8c89-65bed040dfcb" providerId="ADAL" clId="{1056A915-615A-4070-AA54-295BBBDA98D8}" dt="2023-11-08T07:40:38.899" v="934" actId="478"/>
          <ac:spMkLst>
            <pc:docMk/>
            <pc:sldMk cId="1970154733" sldId="2147376782"/>
            <ac:spMk id="21" creationId="{A199A855-44BA-4806-ABC9-8562261A7DAF}"/>
          </ac:spMkLst>
        </pc:spChg>
        <pc:spChg chg="mod">
          <ac:chgData name="Valentyna Fuchedzhy" userId="8ba483c4-aa65-4e5b-8c89-65bed040dfcb" providerId="ADAL" clId="{1056A915-615A-4070-AA54-295BBBDA98D8}" dt="2023-11-08T10:54:07.401" v="1537" actId="20577"/>
          <ac:spMkLst>
            <pc:docMk/>
            <pc:sldMk cId="1970154733" sldId="2147376782"/>
            <ac:spMk id="24" creationId="{1A51E74A-CEC9-41E3-B16F-73FBA508E385}"/>
          </ac:spMkLst>
        </pc:spChg>
        <pc:grpChg chg="add mod">
          <ac:chgData name="Valentyna Fuchedzhy" userId="8ba483c4-aa65-4e5b-8c89-65bed040dfcb" providerId="ADAL" clId="{1056A915-615A-4070-AA54-295BBBDA98D8}" dt="2023-11-08T07:41:30.542" v="936" actId="1076"/>
          <ac:grpSpMkLst>
            <pc:docMk/>
            <pc:sldMk cId="1970154733" sldId="2147376782"/>
            <ac:grpSpMk id="2" creationId="{1CF53B9F-5D13-7536-7680-F0C01E2C97A2}"/>
          </ac:grpSpMkLst>
        </pc:grpChg>
        <pc:grpChg chg="add del mod">
          <ac:chgData name="Valentyna Fuchedzhy" userId="8ba483c4-aa65-4e5b-8c89-65bed040dfcb" providerId="ADAL" clId="{1056A915-615A-4070-AA54-295BBBDA98D8}" dt="2023-11-08T07:41:46.755" v="938" actId="478"/>
          <ac:grpSpMkLst>
            <pc:docMk/>
            <pc:sldMk cId="1970154733" sldId="2147376782"/>
            <ac:grpSpMk id="7" creationId="{733171D7-9746-BFD2-F5B8-AE8907B9602F}"/>
          </ac:grpSpMkLst>
        </pc:grpChg>
        <pc:picChg chg="mod">
          <ac:chgData name="Valentyna Fuchedzhy" userId="8ba483c4-aa65-4e5b-8c89-65bed040dfcb" providerId="ADAL" clId="{1056A915-615A-4070-AA54-295BBBDA98D8}" dt="2023-11-08T08:05:35.109" v="1098" actId="1076"/>
          <ac:picMkLst>
            <pc:docMk/>
            <pc:sldMk cId="1970154733" sldId="2147376782"/>
            <ac:picMk id="3" creationId="{48F8007E-DF2C-4EE0-A32F-E2E779AE2C56}"/>
          </ac:picMkLst>
        </pc:picChg>
        <pc:picChg chg="mod">
          <ac:chgData name="Valentyna Fuchedzhy" userId="8ba483c4-aa65-4e5b-8c89-65bed040dfcb" providerId="ADAL" clId="{1056A915-615A-4070-AA54-295BBBDA98D8}" dt="2023-11-08T07:41:26.892" v="935"/>
          <ac:picMkLst>
            <pc:docMk/>
            <pc:sldMk cId="1970154733" sldId="2147376782"/>
            <ac:picMk id="5" creationId="{9F277803-818A-8355-F095-5DCAB416B25E}"/>
          </ac:picMkLst>
        </pc:picChg>
        <pc:picChg chg="mod">
          <ac:chgData name="Valentyna Fuchedzhy" userId="8ba483c4-aa65-4e5b-8c89-65bed040dfcb" providerId="ADAL" clId="{1056A915-615A-4070-AA54-295BBBDA98D8}" dt="2023-11-08T07:41:44.217" v="937"/>
          <ac:picMkLst>
            <pc:docMk/>
            <pc:sldMk cId="1970154733" sldId="2147376782"/>
            <ac:picMk id="8" creationId="{3D2BD596-72E3-5DCF-3000-791CE8855F51}"/>
          </ac:picMkLst>
        </pc:picChg>
      </pc:sldChg>
      <pc:sldChg chg="add">
        <pc:chgData name="Valentyna Fuchedzhy" userId="8ba483c4-aa65-4e5b-8c89-65bed040dfcb" providerId="ADAL" clId="{1056A915-615A-4070-AA54-295BBBDA98D8}" dt="2023-11-15T15:12:31.027" v="2660"/>
        <pc:sldMkLst>
          <pc:docMk/>
          <pc:sldMk cId="106402514" sldId="2147376788"/>
        </pc:sldMkLst>
      </pc:sldChg>
      <pc:sldChg chg="addSp modSp add mod">
        <pc:chgData name="Valentyna Fuchedzhy" userId="8ba483c4-aa65-4e5b-8c89-65bed040dfcb" providerId="ADAL" clId="{1056A915-615A-4070-AA54-295BBBDA98D8}" dt="2023-11-09T07:03:41.602" v="2140" actId="1076"/>
        <pc:sldMkLst>
          <pc:docMk/>
          <pc:sldMk cId="3298829857" sldId="2147376809"/>
        </pc:sldMkLst>
        <pc:spChg chg="add mod">
          <ac:chgData name="Valentyna Fuchedzhy" userId="8ba483c4-aa65-4e5b-8c89-65bed040dfcb" providerId="ADAL" clId="{1056A915-615A-4070-AA54-295BBBDA98D8}" dt="2023-11-08T08:00:31.415" v="1075" actId="1076"/>
          <ac:spMkLst>
            <pc:docMk/>
            <pc:sldMk cId="3298829857" sldId="2147376809"/>
            <ac:spMk id="3" creationId="{1AE82105-A552-4E69-8253-152BB72ACC55}"/>
          </ac:spMkLst>
        </pc:spChg>
        <pc:spChg chg="add mod">
          <ac:chgData name="Valentyna Fuchedzhy" userId="8ba483c4-aa65-4e5b-8c89-65bed040dfcb" providerId="ADAL" clId="{1056A915-615A-4070-AA54-295BBBDA98D8}" dt="2023-11-08T08:04:08.250" v="1093" actId="207"/>
          <ac:spMkLst>
            <pc:docMk/>
            <pc:sldMk cId="3298829857" sldId="2147376809"/>
            <ac:spMk id="5" creationId="{2AF4EAE4-06F9-05F9-C079-E9CB841CA86D}"/>
          </ac:spMkLst>
        </pc:spChg>
        <pc:picChg chg="add mod ord modCrop">
          <ac:chgData name="Valentyna Fuchedzhy" userId="8ba483c4-aa65-4e5b-8c89-65bed040dfcb" providerId="ADAL" clId="{1056A915-615A-4070-AA54-295BBBDA98D8}" dt="2023-11-09T07:03:41.602" v="2140" actId="1076"/>
          <ac:picMkLst>
            <pc:docMk/>
            <pc:sldMk cId="3298829857" sldId="2147376809"/>
            <ac:picMk id="4" creationId="{B1DD7958-1379-8D29-13DE-72DB1491009B}"/>
          </ac:picMkLst>
        </pc:picChg>
        <pc:picChg chg="mod modCrop">
          <ac:chgData name="Valentyna Fuchedzhy" userId="8ba483c4-aa65-4e5b-8c89-65bed040dfcb" providerId="ADAL" clId="{1056A915-615A-4070-AA54-295BBBDA98D8}" dt="2023-11-08T08:03:28.137" v="1090" actId="732"/>
          <ac:picMkLst>
            <pc:docMk/>
            <pc:sldMk cId="3298829857" sldId="2147376809"/>
            <ac:picMk id="8" creationId="{D9C36752-5B08-56B2-3316-4AC8ED1A8CDF}"/>
          </ac:picMkLst>
        </pc:picChg>
      </pc:sldChg>
      <pc:sldChg chg="modSp add mod ord">
        <pc:chgData name="Valentyna Fuchedzhy" userId="8ba483c4-aa65-4e5b-8c89-65bed040dfcb" providerId="ADAL" clId="{1056A915-615A-4070-AA54-295BBBDA98D8}" dt="2023-11-15T15:16:12.887" v="2712"/>
        <pc:sldMkLst>
          <pc:docMk/>
          <pc:sldMk cId="1515654810" sldId="2147376821"/>
        </pc:sldMkLst>
        <pc:spChg chg="mod">
          <ac:chgData name="Valentyna Fuchedzhy" userId="8ba483c4-aa65-4e5b-8c89-65bed040dfcb" providerId="ADAL" clId="{1056A915-615A-4070-AA54-295BBBDA98D8}" dt="2023-11-10T13:09:00.159" v="2497" actId="6549"/>
          <ac:spMkLst>
            <pc:docMk/>
            <pc:sldMk cId="1515654810" sldId="2147376821"/>
            <ac:spMk id="3" creationId="{F3BFD2B6-3160-03DF-557D-138B08FE61EB}"/>
          </ac:spMkLst>
        </pc:spChg>
      </pc:sldChg>
      <pc:sldChg chg="modSp add mod">
        <pc:chgData name="Valentyna Fuchedzhy" userId="8ba483c4-aa65-4e5b-8c89-65bed040dfcb" providerId="ADAL" clId="{1056A915-615A-4070-AA54-295BBBDA98D8}" dt="2023-11-08T10:52:50.740" v="1509" actId="1076"/>
        <pc:sldMkLst>
          <pc:docMk/>
          <pc:sldMk cId="505096078" sldId="2147376828"/>
        </pc:sldMkLst>
        <pc:spChg chg="mod">
          <ac:chgData name="Valentyna Fuchedzhy" userId="8ba483c4-aa65-4e5b-8c89-65bed040dfcb" providerId="ADAL" clId="{1056A915-615A-4070-AA54-295BBBDA98D8}" dt="2023-11-08T10:52:50.740" v="1509" actId="1076"/>
          <ac:spMkLst>
            <pc:docMk/>
            <pc:sldMk cId="505096078" sldId="2147376828"/>
            <ac:spMk id="8" creationId="{F054495E-5C8B-8C86-F478-73973F31F462}"/>
          </ac:spMkLst>
        </pc:spChg>
        <pc:picChg chg="mod">
          <ac:chgData name="Valentyna Fuchedzhy" userId="8ba483c4-aa65-4e5b-8c89-65bed040dfcb" providerId="ADAL" clId="{1056A915-615A-4070-AA54-295BBBDA98D8}" dt="2023-11-08T10:52:39.529" v="1507" actId="1076"/>
          <ac:picMkLst>
            <pc:docMk/>
            <pc:sldMk cId="505096078" sldId="2147376828"/>
            <ac:picMk id="2050" creationId="{E8C76B50-D53C-78A9-DEDA-8C09432AF922}"/>
          </ac:picMkLst>
        </pc:picChg>
      </pc:sldChg>
      <pc:sldChg chg="delSp modSp add mod ord">
        <pc:chgData name="Valentyna Fuchedzhy" userId="8ba483c4-aa65-4e5b-8c89-65bed040dfcb" providerId="ADAL" clId="{1056A915-615A-4070-AA54-295BBBDA98D8}" dt="2023-11-08T13:54:14.945" v="2095" actId="478"/>
        <pc:sldMkLst>
          <pc:docMk/>
          <pc:sldMk cId="3419254241" sldId="2147376829"/>
        </pc:sldMkLst>
        <pc:spChg chg="mod">
          <ac:chgData name="Valentyna Fuchedzhy" userId="8ba483c4-aa65-4e5b-8c89-65bed040dfcb" providerId="ADAL" clId="{1056A915-615A-4070-AA54-295BBBDA98D8}" dt="2023-11-08T11:00:38.393" v="1557" actId="1076"/>
          <ac:spMkLst>
            <pc:docMk/>
            <pc:sldMk cId="3419254241" sldId="2147376829"/>
            <ac:spMk id="2" creationId="{08890410-7E0B-5FB9-BA10-3BB403B25CF4}"/>
          </ac:spMkLst>
        </pc:spChg>
        <pc:graphicFrameChg chg="del">
          <ac:chgData name="Valentyna Fuchedzhy" userId="8ba483c4-aa65-4e5b-8c89-65bed040dfcb" providerId="ADAL" clId="{1056A915-615A-4070-AA54-295BBBDA98D8}" dt="2023-11-08T13:54:14.945" v="2095" actId="478"/>
          <ac:graphicFrameMkLst>
            <pc:docMk/>
            <pc:sldMk cId="3419254241" sldId="2147376829"/>
            <ac:graphicFrameMk id="5" creationId="{D3C252AE-13DD-6E3B-14C1-ED444955D67B}"/>
          </ac:graphicFrameMkLst>
        </pc:graphicFrameChg>
      </pc:sldChg>
      <pc:sldChg chg="del">
        <pc:chgData name="Valentyna Fuchedzhy" userId="8ba483c4-aa65-4e5b-8c89-65bed040dfcb" providerId="ADAL" clId="{1056A915-615A-4070-AA54-295BBBDA98D8}" dt="2023-11-07T10:03:11.779" v="70" actId="47"/>
        <pc:sldMkLst>
          <pc:docMk/>
          <pc:sldMk cId="3497112006" sldId="2147376839"/>
        </pc:sldMkLst>
      </pc:sldChg>
      <pc:sldChg chg="add">
        <pc:chgData name="Valentyna Fuchedzhy" userId="8ba483c4-aa65-4e5b-8c89-65bed040dfcb" providerId="ADAL" clId="{1056A915-615A-4070-AA54-295BBBDA98D8}" dt="2023-11-08T09:29:08.833" v="1325"/>
        <pc:sldMkLst>
          <pc:docMk/>
          <pc:sldMk cId="683527935" sldId="2147377105"/>
        </pc:sldMkLst>
      </pc:sldChg>
      <pc:sldChg chg="add mod ord modShow">
        <pc:chgData name="Valentyna Fuchedzhy" userId="8ba483c4-aa65-4e5b-8c89-65bed040dfcb" providerId="ADAL" clId="{1056A915-615A-4070-AA54-295BBBDA98D8}" dt="2023-11-07T14:18:49.934" v="652" actId="729"/>
        <pc:sldMkLst>
          <pc:docMk/>
          <pc:sldMk cId="978209054" sldId="2147377147"/>
        </pc:sldMkLst>
      </pc:sldChg>
      <pc:sldChg chg="add">
        <pc:chgData name="Valentyna Fuchedzhy" userId="8ba483c4-aa65-4e5b-8c89-65bed040dfcb" providerId="ADAL" clId="{1056A915-615A-4070-AA54-295BBBDA98D8}" dt="2023-11-08T08:42:02.887" v="1145"/>
        <pc:sldMkLst>
          <pc:docMk/>
          <pc:sldMk cId="1768433631" sldId="2147377165"/>
        </pc:sldMkLst>
      </pc:sldChg>
      <pc:sldChg chg="delSp add del mod">
        <pc:chgData name="Valentyna Fuchedzhy" userId="8ba483c4-aa65-4e5b-8c89-65bed040dfcb" providerId="ADAL" clId="{1056A915-615A-4070-AA54-295BBBDA98D8}" dt="2023-11-07T14:14:53.686" v="641" actId="47"/>
        <pc:sldMkLst>
          <pc:docMk/>
          <pc:sldMk cId="1363450250" sldId="2147377171"/>
        </pc:sldMkLst>
        <pc:grpChg chg="del">
          <ac:chgData name="Valentyna Fuchedzhy" userId="8ba483c4-aa65-4e5b-8c89-65bed040dfcb" providerId="ADAL" clId="{1056A915-615A-4070-AA54-295BBBDA98D8}" dt="2023-11-07T14:12:10.940" v="618" actId="478"/>
          <ac:grpSpMkLst>
            <pc:docMk/>
            <pc:sldMk cId="1363450250" sldId="2147377171"/>
            <ac:grpSpMk id="10" creationId="{B3E7A118-67C0-2646-A12C-E61F0882ED16}"/>
          </ac:grpSpMkLst>
        </pc:grpChg>
      </pc:sldChg>
      <pc:sldChg chg="addSp delSp modSp add mod modShow">
        <pc:chgData name="Valentyna Fuchedzhy" userId="8ba483c4-aa65-4e5b-8c89-65bed040dfcb" providerId="ADAL" clId="{1056A915-615A-4070-AA54-295BBBDA98D8}" dt="2023-11-08T08:05:06.841" v="1097" actId="729"/>
        <pc:sldMkLst>
          <pc:docMk/>
          <pc:sldMk cId="224797849" sldId="2147377172"/>
        </pc:sldMkLst>
        <pc:picChg chg="del">
          <ac:chgData name="Valentyna Fuchedzhy" userId="8ba483c4-aa65-4e5b-8c89-65bed040dfcb" providerId="ADAL" clId="{1056A915-615A-4070-AA54-295BBBDA98D8}" dt="2023-11-07T14:15:27.670" v="642" actId="478"/>
          <ac:picMkLst>
            <pc:docMk/>
            <pc:sldMk cId="224797849" sldId="2147377172"/>
            <ac:picMk id="3" creationId="{5ED2DA75-72ED-517F-8A21-59DEDD5479C1}"/>
          </ac:picMkLst>
        </pc:picChg>
        <pc:picChg chg="add mod">
          <ac:chgData name="Valentyna Fuchedzhy" userId="8ba483c4-aa65-4e5b-8c89-65bed040dfcb" providerId="ADAL" clId="{1056A915-615A-4070-AA54-295BBBDA98D8}" dt="2023-11-07T14:18:20.256" v="649" actId="1076"/>
          <ac:picMkLst>
            <pc:docMk/>
            <pc:sldMk cId="224797849" sldId="2147377172"/>
            <ac:picMk id="4" creationId="{06ABFF17-B584-3768-7B7D-4337367103B6}"/>
          </ac:picMkLst>
        </pc:picChg>
      </pc:sldChg>
      <pc:sldChg chg="addSp delSp modSp add mod">
        <pc:chgData name="Valentyna Fuchedzhy" userId="8ba483c4-aa65-4e5b-8c89-65bed040dfcb" providerId="ADAL" clId="{1056A915-615A-4070-AA54-295BBBDA98D8}" dt="2023-11-08T10:49:15.558" v="1500" actId="1076"/>
        <pc:sldMkLst>
          <pc:docMk/>
          <pc:sldMk cId="257071239" sldId="2147377213"/>
        </pc:sldMkLst>
        <pc:spChg chg="mod">
          <ac:chgData name="Valentyna Fuchedzhy" userId="8ba483c4-aa65-4e5b-8c89-65bed040dfcb" providerId="ADAL" clId="{1056A915-615A-4070-AA54-295BBBDA98D8}" dt="2023-11-08T10:23:45.441" v="1477"/>
          <ac:spMkLst>
            <pc:docMk/>
            <pc:sldMk cId="257071239" sldId="2147377213"/>
            <ac:spMk id="4" creationId="{5CAA4279-45EA-5866-87EC-6D6FC19EDF8D}"/>
          </ac:spMkLst>
        </pc:spChg>
        <pc:spChg chg="mod">
          <ac:chgData name="Valentyna Fuchedzhy" userId="8ba483c4-aa65-4e5b-8c89-65bed040dfcb" providerId="ADAL" clId="{1056A915-615A-4070-AA54-295BBBDA98D8}" dt="2023-11-08T10:23:45.441" v="1477"/>
          <ac:spMkLst>
            <pc:docMk/>
            <pc:sldMk cId="257071239" sldId="2147377213"/>
            <ac:spMk id="6" creationId="{EBD21E66-4280-D118-D192-B2EA522FC8A7}"/>
          </ac:spMkLst>
        </pc:spChg>
        <pc:spChg chg="mod">
          <ac:chgData name="Valentyna Fuchedzhy" userId="8ba483c4-aa65-4e5b-8c89-65bed040dfcb" providerId="ADAL" clId="{1056A915-615A-4070-AA54-295BBBDA98D8}" dt="2023-11-08T10:23:45.441" v="1477"/>
          <ac:spMkLst>
            <pc:docMk/>
            <pc:sldMk cId="257071239" sldId="2147377213"/>
            <ac:spMk id="7" creationId="{64EFCB0B-1F6B-2700-5A6C-CA2B55300568}"/>
          </ac:spMkLst>
        </pc:spChg>
        <pc:spChg chg="mod">
          <ac:chgData name="Valentyna Fuchedzhy" userId="8ba483c4-aa65-4e5b-8c89-65bed040dfcb" providerId="ADAL" clId="{1056A915-615A-4070-AA54-295BBBDA98D8}" dt="2023-11-08T10:23:45.441" v="1477"/>
          <ac:spMkLst>
            <pc:docMk/>
            <pc:sldMk cId="257071239" sldId="2147377213"/>
            <ac:spMk id="8" creationId="{D448468C-942F-4DA3-5E37-E4FF2CB5303F}"/>
          </ac:spMkLst>
        </pc:spChg>
        <pc:spChg chg="mod">
          <ac:chgData name="Valentyna Fuchedzhy" userId="8ba483c4-aa65-4e5b-8c89-65bed040dfcb" providerId="ADAL" clId="{1056A915-615A-4070-AA54-295BBBDA98D8}" dt="2023-11-08T10:23:45.441" v="1477"/>
          <ac:spMkLst>
            <pc:docMk/>
            <pc:sldMk cId="257071239" sldId="2147377213"/>
            <ac:spMk id="14" creationId="{744E12C2-A77B-33F3-3ACD-14D757613755}"/>
          </ac:spMkLst>
        </pc:spChg>
        <pc:spChg chg="mod">
          <ac:chgData name="Valentyna Fuchedzhy" userId="8ba483c4-aa65-4e5b-8c89-65bed040dfcb" providerId="ADAL" clId="{1056A915-615A-4070-AA54-295BBBDA98D8}" dt="2023-11-08T10:23:45.441" v="1477"/>
          <ac:spMkLst>
            <pc:docMk/>
            <pc:sldMk cId="257071239" sldId="2147377213"/>
            <ac:spMk id="17" creationId="{B0D00FCB-F300-89D9-C1ED-F45799823C5F}"/>
          </ac:spMkLst>
        </pc:spChg>
        <pc:spChg chg="mod">
          <ac:chgData name="Valentyna Fuchedzhy" userId="8ba483c4-aa65-4e5b-8c89-65bed040dfcb" providerId="ADAL" clId="{1056A915-615A-4070-AA54-295BBBDA98D8}" dt="2023-11-08T10:23:45.441" v="1477"/>
          <ac:spMkLst>
            <pc:docMk/>
            <pc:sldMk cId="257071239" sldId="2147377213"/>
            <ac:spMk id="18" creationId="{393BC2FC-BD1B-F063-A8F0-E81A7A31C7D4}"/>
          </ac:spMkLst>
        </pc:spChg>
        <pc:spChg chg="mod">
          <ac:chgData name="Valentyna Fuchedzhy" userId="8ba483c4-aa65-4e5b-8c89-65bed040dfcb" providerId="ADAL" clId="{1056A915-615A-4070-AA54-295BBBDA98D8}" dt="2023-11-08T10:23:45.441" v="1477"/>
          <ac:spMkLst>
            <pc:docMk/>
            <pc:sldMk cId="257071239" sldId="2147377213"/>
            <ac:spMk id="19" creationId="{E678A5A0-9A98-7CC3-ED83-B09EF1B4BF2D}"/>
          </ac:spMkLst>
        </pc:spChg>
        <pc:spChg chg="mod">
          <ac:chgData name="Valentyna Fuchedzhy" userId="8ba483c4-aa65-4e5b-8c89-65bed040dfcb" providerId="ADAL" clId="{1056A915-615A-4070-AA54-295BBBDA98D8}" dt="2023-11-08T10:23:57.088" v="1481" actId="1076"/>
          <ac:spMkLst>
            <pc:docMk/>
            <pc:sldMk cId="257071239" sldId="2147377213"/>
            <ac:spMk id="22" creationId="{2A7E8311-DCDC-468C-8EE3-4AF3C7173F72}"/>
          </ac:spMkLst>
        </pc:spChg>
        <pc:spChg chg="mod">
          <ac:chgData name="Valentyna Fuchedzhy" userId="8ba483c4-aa65-4e5b-8c89-65bed040dfcb" providerId="ADAL" clId="{1056A915-615A-4070-AA54-295BBBDA98D8}" dt="2023-11-08T10:23:45.441" v="1477"/>
          <ac:spMkLst>
            <pc:docMk/>
            <pc:sldMk cId="257071239" sldId="2147377213"/>
            <ac:spMk id="25" creationId="{5E29360A-FAC1-02DE-4423-B84112595AC6}"/>
          </ac:spMkLst>
        </pc:spChg>
        <pc:spChg chg="mod">
          <ac:chgData name="Valentyna Fuchedzhy" userId="8ba483c4-aa65-4e5b-8c89-65bed040dfcb" providerId="ADAL" clId="{1056A915-615A-4070-AA54-295BBBDA98D8}" dt="2023-11-08T10:23:45.441" v="1477"/>
          <ac:spMkLst>
            <pc:docMk/>
            <pc:sldMk cId="257071239" sldId="2147377213"/>
            <ac:spMk id="26" creationId="{9F78239D-5629-3ED4-1570-7495F872B665}"/>
          </ac:spMkLst>
        </pc:spChg>
        <pc:spChg chg="mod">
          <ac:chgData name="Valentyna Fuchedzhy" userId="8ba483c4-aa65-4e5b-8c89-65bed040dfcb" providerId="ADAL" clId="{1056A915-615A-4070-AA54-295BBBDA98D8}" dt="2023-11-08T10:23:45.441" v="1477"/>
          <ac:spMkLst>
            <pc:docMk/>
            <pc:sldMk cId="257071239" sldId="2147377213"/>
            <ac:spMk id="27" creationId="{29C8C84E-9AE6-E36A-9DC5-B58B7FB0E2F5}"/>
          </ac:spMkLst>
        </pc:spChg>
        <pc:spChg chg="mod">
          <ac:chgData name="Valentyna Fuchedzhy" userId="8ba483c4-aa65-4e5b-8c89-65bed040dfcb" providerId="ADAL" clId="{1056A915-615A-4070-AA54-295BBBDA98D8}" dt="2023-11-08T10:23:45.441" v="1477"/>
          <ac:spMkLst>
            <pc:docMk/>
            <pc:sldMk cId="257071239" sldId="2147377213"/>
            <ac:spMk id="28" creationId="{B3951050-8D86-810B-ECB4-87453B91092D}"/>
          </ac:spMkLst>
        </pc:spChg>
        <pc:spChg chg="mod">
          <ac:chgData name="Valentyna Fuchedzhy" userId="8ba483c4-aa65-4e5b-8c89-65bed040dfcb" providerId="ADAL" clId="{1056A915-615A-4070-AA54-295BBBDA98D8}" dt="2023-11-08T10:23:45.441" v="1477"/>
          <ac:spMkLst>
            <pc:docMk/>
            <pc:sldMk cId="257071239" sldId="2147377213"/>
            <ac:spMk id="29" creationId="{AB9A0EFD-C7B5-0A19-3379-C1942083E630}"/>
          </ac:spMkLst>
        </pc:spChg>
        <pc:spChg chg="mod">
          <ac:chgData name="Valentyna Fuchedzhy" userId="8ba483c4-aa65-4e5b-8c89-65bed040dfcb" providerId="ADAL" clId="{1056A915-615A-4070-AA54-295BBBDA98D8}" dt="2023-11-08T10:23:45.441" v="1477"/>
          <ac:spMkLst>
            <pc:docMk/>
            <pc:sldMk cId="257071239" sldId="2147377213"/>
            <ac:spMk id="30" creationId="{37F2D0D3-E0C9-10E7-3C40-0E3179D1C968}"/>
          </ac:spMkLst>
        </pc:spChg>
        <pc:spChg chg="mod">
          <ac:chgData name="Valentyna Fuchedzhy" userId="8ba483c4-aa65-4e5b-8c89-65bed040dfcb" providerId="ADAL" clId="{1056A915-615A-4070-AA54-295BBBDA98D8}" dt="2023-11-08T10:23:45.441" v="1477"/>
          <ac:spMkLst>
            <pc:docMk/>
            <pc:sldMk cId="257071239" sldId="2147377213"/>
            <ac:spMk id="31" creationId="{00B17793-F1D0-FC9B-71E0-26D4961997FA}"/>
          </ac:spMkLst>
        </pc:spChg>
        <pc:spChg chg="mod">
          <ac:chgData name="Valentyna Fuchedzhy" userId="8ba483c4-aa65-4e5b-8c89-65bed040dfcb" providerId="ADAL" clId="{1056A915-615A-4070-AA54-295BBBDA98D8}" dt="2023-11-08T10:23:45.441" v="1477"/>
          <ac:spMkLst>
            <pc:docMk/>
            <pc:sldMk cId="257071239" sldId="2147377213"/>
            <ac:spMk id="32" creationId="{CC8F0889-DE8F-8052-39ED-3F7085492BE3}"/>
          </ac:spMkLst>
        </pc:spChg>
        <pc:spChg chg="mod">
          <ac:chgData name="Valentyna Fuchedzhy" userId="8ba483c4-aa65-4e5b-8c89-65bed040dfcb" providerId="ADAL" clId="{1056A915-615A-4070-AA54-295BBBDA98D8}" dt="2023-11-08T10:23:45.441" v="1477"/>
          <ac:spMkLst>
            <pc:docMk/>
            <pc:sldMk cId="257071239" sldId="2147377213"/>
            <ac:spMk id="33" creationId="{F0E3A699-F67D-42FD-C02E-15E89AF36BE1}"/>
          </ac:spMkLst>
        </pc:spChg>
        <pc:spChg chg="mod">
          <ac:chgData name="Valentyna Fuchedzhy" userId="8ba483c4-aa65-4e5b-8c89-65bed040dfcb" providerId="ADAL" clId="{1056A915-615A-4070-AA54-295BBBDA98D8}" dt="2023-11-08T10:23:45.441" v="1477"/>
          <ac:spMkLst>
            <pc:docMk/>
            <pc:sldMk cId="257071239" sldId="2147377213"/>
            <ac:spMk id="34" creationId="{E475D296-BDD5-0B59-A1DC-8C8BC210E951}"/>
          </ac:spMkLst>
        </pc:spChg>
        <pc:spChg chg="mod">
          <ac:chgData name="Valentyna Fuchedzhy" userId="8ba483c4-aa65-4e5b-8c89-65bed040dfcb" providerId="ADAL" clId="{1056A915-615A-4070-AA54-295BBBDA98D8}" dt="2023-11-08T10:23:45.441" v="1477"/>
          <ac:spMkLst>
            <pc:docMk/>
            <pc:sldMk cId="257071239" sldId="2147377213"/>
            <ac:spMk id="35" creationId="{D5B0B1E7-8D0B-9115-48C2-A0FBE863EA09}"/>
          </ac:spMkLst>
        </pc:spChg>
        <pc:spChg chg="mod">
          <ac:chgData name="Valentyna Fuchedzhy" userId="8ba483c4-aa65-4e5b-8c89-65bed040dfcb" providerId="ADAL" clId="{1056A915-615A-4070-AA54-295BBBDA98D8}" dt="2023-11-08T10:23:45.441" v="1477"/>
          <ac:spMkLst>
            <pc:docMk/>
            <pc:sldMk cId="257071239" sldId="2147377213"/>
            <ac:spMk id="36" creationId="{A30DE940-24AD-9312-162F-A79FAB75BE53}"/>
          </ac:spMkLst>
        </pc:spChg>
        <pc:spChg chg="mod">
          <ac:chgData name="Valentyna Fuchedzhy" userId="8ba483c4-aa65-4e5b-8c89-65bed040dfcb" providerId="ADAL" clId="{1056A915-615A-4070-AA54-295BBBDA98D8}" dt="2023-11-08T10:23:45.441" v="1477"/>
          <ac:spMkLst>
            <pc:docMk/>
            <pc:sldMk cId="257071239" sldId="2147377213"/>
            <ac:spMk id="37" creationId="{40FF3480-ECCB-57F9-6B48-14F841B117C6}"/>
          </ac:spMkLst>
        </pc:spChg>
        <pc:spChg chg="mod">
          <ac:chgData name="Valentyna Fuchedzhy" userId="8ba483c4-aa65-4e5b-8c89-65bed040dfcb" providerId="ADAL" clId="{1056A915-615A-4070-AA54-295BBBDA98D8}" dt="2023-11-08T10:23:45.441" v="1477"/>
          <ac:spMkLst>
            <pc:docMk/>
            <pc:sldMk cId="257071239" sldId="2147377213"/>
            <ac:spMk id="38" creationId="{97B3ABBB-1440-7195-61EF-290D50857153}"/>
          </ac:spMkLst>
        </pc:spChg>
        <pc:spChg chg="mod">
          <ac:chgData name="Valentyna Fuchedzhy" userId="8ba483c4-aa65-4e5b-8c89-65bed040dfcb" providerId="ADAL" clId="{1056A915-615A-4070-AA54-295BBBDA98D8}" dt="2023-11-08T10:23:45.441" v="1477"/>
          <ac:spMkLst>
            <pc:docMk/>
            <pc:sldMk cId="257071239" sldId="2147377213"/>
            <ac:spMk id="39" creationId="{9FF7F49A-D9C3-AD1A-7CF3-447FAC3E209D}"/>
          </ac:spMkLst>
        </pc:spChg>
        <pc:spChg chg="mod">
          <ac:chgData name="Valentyna Fuchedzhy" userId="8ba483c4-aa65-4e5b-8c89-65bed040dfcb" providerId="ADAL" clId="{1056A915-615A-4070-AA54-295BBBDA98D8}" dt="2023-11-08T10:23:45.441" v="1477"/>
          <ac:spMkLst>
            <pc:docMk/>
            <pc:sldMk cId="257071239" sldId="2147377213"/>
            <ac:spMk id="40" creationId="{1F3548ED-689E-0C9C-8F4E-0EAFD608049D}"/>
          </ac:spMkLst>
        </pc:spChg>
        <pc:spChg chg="mod">
          <ac:chgData name="Valentyna Fuchedzhy" userId="8ba483c4-aa65-4e5b-8c89-65bed040dfcb" providerId="ADAL" clId="{1056A915-615A-4070-AA54-295BBBDA98D8}" dt="2023-11-08T10:23:45.441" v="1477"/>
          <ac:spMkLst>
            <pc:docMk/>
            <pc:sldMk cId="257071239" sldId="2147377213"/>
            <ac:spMk id="41" creationId="{91CAEF64-8921-36DF-CDE4-D7FEE2A7F970}"/>
          </ac:spMkLst>
        </pc:spChg>
        <pc:spChg chg="mod">
          <ac:chgData name="Valentyna Fuchedzhy" userId="8ba483c4-aa65-4e5b-8c89-65bed040dfcb" providerId="ADAL" clId="{1056A915-615A-4070-AA54-295BBBDA98D8}" dt="2023-11-08T10:23:45.441" v="1477"/>
          <ac:spMkLst>
            <pc:docMk/>
            <pc:sldMk cId="257071239" sldId="2147377213"/>
            <ac:spMk id="42" creationId="{65BD4F4F-678A-F785-89DF-443C0416056E}"/>
          </ac:spMkLst>
        </pc:spChg>
        <pc:spChg chg="add del mod">
          <ac:chgData name="Valentyna Fuchedzhy" userId="8ba483c4-aa65-4e5b-8c89-65bed040dfcb" providerId="ADAL" clId="{1056A915-615A-4070-AA54-295BBBDA98D8}" dt="2023-11-08T10:23:57.795" v="1482"/>
          <ac:spMkLst>
            <pc:docMk/>
            <pc:sldMk cId="257071239" sldId="2147377213"/>
            <ac:spMk id="43" creationId="{72949698-7535-48F2-A7B5-6B13BD4C85D2}"/>
          </ac:spMkLst>
        </pc:spChg>
        <pc:spChg chg="mod">
          <ac:chgData name="Valentyna Fuchedzhy" userId="8ba483c4-aa65-4e5b-8c89-65bed040dfcb" providerId="ADAL" clId="{1056A915-615A-4070-AA54-295BBBDA98D8}" dt="2023-11-08T10:49:03.268" v="1498" actId="1076"/>
          <ac:spMkLst>
            <pc:docMk/>
            <pc:sldMk cId="257071239" sldId="2147377213"/>
            <ac:spMk id="46" creationId="{D09BEBD7-9957-F9D3-E1C6-09E975FCD8FB}"/>
          </ac:spMkLst>
        </pc:spChg>
        <pc:spChg chg="mod">
          <ac:chgData name="Valentyna Fuchedzhy" userId="8ba483c4-aa65-4e5b-8c89-65bed040dfcb" providerId="ADAL" clId="{1056A915-615A-4070-AA54-295BBBDA98D8}" dt="2023-11-08T10:48:56.645" v="1497" actId="14100"/>
          <ac:spMkLst>
            <pc:docMk/>
            <pc:sldMk cId="257071239" sldId="2147377213"/>
            <ac:spMk id="48" creationId="{30ADD05C-3AE0-1570-C585-380AD34E04E0}"/>
          </ac:spMkLst>
        </pc:spChg>
        <pc:spChg chg="mod">
          <ac:chgData name="Valentyna Fuchedzhy" userId="8ba483c4-aa65-4e5b-8c89-65bed040dfcb" providerId="ADAL" clId="{1056A915-615A-4070-AA54-295BBBDA98D8}" dt="2023-11-08T10:48:56.645" v="1497" actId="14100"/>
          <ac:spMkLst>
            <pc:docMk/>
            <pc:sldMk cId="257071239" sldId="2147377213"/>
            <ac:spMk id="49" creationId="{53A573D4-8E5E-6967-8AB4-11483CD9C355}"/>
          </ac:spMkLst>
        </pc:spChg>
        <pc:spChg chg="mod">
          <ac:chgData name="Valentyna Fuchedzhy" userId="8ba483c4-aa65-4e5b-8c89-65bed040dfcb" providerId="ADAL" clId="{1056A915-615A-4070-AA54-295BBBDA98D8}" dt="2023-11-08T10:48:56.645" v="1497" actId="14100"/>
          <ac:spMkLst>
            <pc:docMk/>
            <pc:sldMk cId="257071239" sldId="2147377213"/>
            <ac:spMk id="50" creationId="{CD0F8D85-A764-3261-E3D2-3E5446D77642}"/>
          </ac:spMkLst>
        </pc:spChg>
        <pc:spChg chg="mod">
          <ac:chgData name="Valentyna Fuchedzhy" userId="8ba483c4-aa65-4e5b-8c89-65bed040dfcb" providerId="ADAL" clId="{1056A915-615A-4070-AA54-295BBBDA98D8}" dt="2023-11-08T10:48:56.645" v="1497" actId="14100"/>
          <ac:spMkLst>
            <pc:docMk/>
            <pc:sldMk cId="257071239" sldId="2147377213"/>
            <ac:spMk id="54" creationId="{1FC1ECC3-5175-22E1-611C-BE8D60FCDA86}"/>
          </ac:spMkLst>
        </pc:spChg>
        <pc:spChg chg="mod">
          <ac:chgData name="Valentyna Fuchedzhy" userId="8ba483c4-aa65-4e5b-8c89-65bed040dfcb" providerId="ADAL" clId="{1056A915-615A-4070-AA54-295BBBDA98D8}" dt="2023-11-08T10:48:56.645" v="1497" actId="14100"/>
          <ac:spMkLst>
            <pc:docMk/>
            <pc:sldMk cId="257071239" sldId="2147377213"/>
            <ac:spMk id="55" creationId="{4EF1CD2A-2592-27F6-E366-C0F5F7722FDB}"/>
          </ac:spMkLst>
        </pc:spChg>
        <pc:spChg chg="mod">
          <ac:chgData name="Valentyna Fuchedzhy" userId="8ba483c4-aa65-4e5b-8c89-65bed040dfcb" providerId="ADAL" clId="{1056A915-615A-4070-AA54-295BBBDA98D8}" dt="2023-11-08T10:48:56.645" v="1497" actId="14100"/>
          <ac:spMkLst>
            <pc:docMk/>
            <pc:sldMk cId="257071239" sldId="2147377213"/>
            <ac:spMk id="56" creationId="{0A19A3B6-8ECB-04CB-D1D3-F0BAD49A71AB}"/>
          </ac:spMkLst>
        </pc:spChg>
        <pc:spChg chg="mod">
          <ac:chgData name="Valentyna Fuchedzhy" userId="8ba483c4-aa65-4e5b-8c89-65bed040dfcb" providerId="ADAL" clId="{1056A915-615A-4070-AA54-295BBBDA98D8}" dt="2023-11-08T10:48:56.645" v="1497" actId="14100"/>
          <ac:spMkLst>
            <pc:docMk/>
            <pc:sldMk cId="257071239" sldId="2147377213"/>
            <ac:spMk id="57" creationId="{4B038D97-B35F-6D9C-C3BC-FE0C9F56EBEC}"/>
          </ac:spMkLst>
        </pc:spChg>
        <pc:spChg chg="mod">
          <ac:chgData name="Valentyna Fuchedzhy" userId="8ba483c4-aa65-4e5b-8c89-65bed040dfcb" providerId="ADAL" clId="{1056A915-615A-4070-AA54-295BBBDA98D8}" dt="2023-11-08T10:48:56.645" v="1497" actId="14100"/>
          <ac:spMkLst>
            <pc:docMk/>
            <pc:sldMk cId="257071239" sldId="2147377213"/>
            <ac:spMk id="58" creationId="{F9CD6B26-9D5D-708F-D171-0ACD3A04A197}"/>
          </ac:spMkLst>
        </pc:spChg>
        <pc:spChg chg="mod">
          <ac:chgData name="Valentyna Fuchedzhy" userId="8ba483c4-aa65-4e5b-8c89-65bed040dfcb" providerId="ADAL" clId="{1056A915-615A-4070-AA54-295BBBDA98D8}" dt="2023-11-08T10:48:56.645" v="1497" actId="14100"/>
          <ac:spMkLst>
            <pc:docMk/>
            <pc:sldMk cId="257071239" sldId="2147377213"/>
            <ac:spMk id="59" creationId="{2E8FE2EE-C9D1-2B22-3AEF-7F4806EE706F}"/>
          </ac:spMkLst>
        </pc:spChg>
        <pc:spChg chg="mod">
          <ac:chgData name="Valentyna Fuchedzhy" userId="8ba483c4-aa65-4e5b-8c89-65bed040dfcb" providerId="ADAL" clId="{1056A915-615A-4070-AA54-295BBBDA98D8}" dt="2023-11-08T10:48:56.645" v="1497" actId="14100"/>
          <ac:spMkLst>
            <pc:docMk/>
            <pc:sldMk cId="257071239" sldId="2147377213"/>
            <ac:spMk id="60" creationId="{67D402D2-D564-A7A6-210E-FFB88A85460B}"/>
          </ac:spMkLst>
        </pc:spChg>
        <pc:spChg chg="mod">
          <ac:chgData name="Valentyna Fuchedzhy" userId="8ba483c4-aa65-4e5b-8c89-65bed040dfcb" providerId="ADAL" clId="{1056A915-615A-4070-AA54-295BBBDA98D8}" dt="2023-11-08T10:48:56.645" v="1497" actId="14100"/>
          <ac:spMkLst>
            <pc:docMk/>
            <pc:sldMk cId="257071239" sldId="2147377213"/>
            <ac:spMk id="61" creationId="{8450C7B6-9BFD-DD4E-558E-EDD9C330E6B4}"/>
          </ac:spMkLst>
        </pc:spChg>
        <pc:spChg chg="mod">
          <ac:chgData name="Valentyna Fuchedzhy" userId="8ba483c4-aa65-4e5b-8c89-65bed040dfcb" providerId="ADAL" clId="{1056A915-615A-4070-AA54-295BBBDA98D8}" dt="2023-11-08T10:48:56.645" v="1497" actId="14100"/>
          <ac:spMkLst>
            <pc:docMk/>
            <pc:sldMk cId="257071239" sldId="2147377213"/>
            <ac:spMk id="62" creationId="{1D78AA94-7A4E-12C8-3C7D-DD021DB75A32}"/>
          </ac:spMkLst>
        </pc:spChg>
        <pc:spChg chg="mod">
          <ac:chgData name="Valentyna Fuchedzhy" userId="8ba483c4-aa65-4e5b-8c89-65bed040dfcb" providerId="ADAL" clId="{1056A915-615A-4070-AA54-295BBBDA98D8}" dt="2023-11-08T10:48:56.645" v="1497" actId="14100"/>
          <ac:spMkLst>
            <pc:docMk/>
            <pc:sldMk cId="257071239" sldId="2147377213"/>
            <ac:spMk id="63" creationId="{0AB9DF9E-E3BB-9E3A-9738-9C769237BDD2}"/>
          </ac:spMkLst>
        </pc:spChg>
        <pc:spChg chg="mod">
          <ac:chgData name="Valentyna Fuchedzhy" userId="8ba483c4-aa65-4e5b-8c89-65bed040dfcb" providerId="ADAL" clId="{1056A915-615A-4070-AA54-295BBBDA98D8}" dt="2023-11-08T10:48:56.645" v="1497" actId="14100"/>
          <ac:spMkLst>
            <pc:docMk/>
            <pc:sldMk cId="257071239" sldId="2147377213"/>
            <ac:spMk id="64" creationId="{39088A26-3496-0F0C-A870-66D9A4B6F0DB}"/>
          </ac:spMkLst>
        </pc:spChg>
        <pc:spChg chg="mod">
          <ac:chgData name="Valentyna Fuchedzhy" userId="8ba483c4-aa65-4e5b-8c89-65bed040dfcb" providerId="ADAL" clId="{1056A915-615A-4070-AA54-295BBBDA98D8}" dt="2023-11-08T10:48:56.645" v="1497" actId="14100"/>
          <ac:spMkLst>
            <pc:docMk/>
            <pc:sldMk cId="257071239" sldId="2147377213"/>
            <ac:spMk id="65" creationId="{A217D498-883C-E154-D62C-609EC4C12D95}"/>
          </ac:spMkLst>
        </pc:spChg>
        <pc:spChg chg="mod">
          <ac:chgData name="Valentyna Fuchedzhy" userId="8ba483c4-aa65-4e5b-8c89-65bed040dfcb" providerId="ADAL" clId="{1056A915-615A-4070-AA54-295BBBDA98D8}" dt="2023-11-08T10:48:56.645" v="1497" actId="14100"/>
          <ac:spMkLst>
            <pc:docMk/>
            <pc:sldMk cId="257071239" sldId="2147377213"/>
            <ac:spMk id="66" creationId="{F7DA3ABE-A9E5-923C-4AC0-6FE110038989}"/>
          </ac:spMkLst>
        </pc:spChg>
        <pc:spChg chg="mod">
          <ac:chgData name="Valentyna Fuchedzhy" userId="8ba483c4-aa65-4e5b-8c89-65bed040dfcb" providerId="ADAL" clId="{1056A915-615A-4070-AA54-295BBBDA98D8}" dt="2023-11-08T10:48:56.645" v="1497" actId="14100"/>
          <ac:spMkLst>
            <pc:docMk/>
            <pc:sldMk cId="257071239" sldId="2147377213"/>
            <ac:spMk id="67" creationId="{8ECCD4DC-18A1-CCAE-DCD2-5F2388C10215}"/>
          </ac:spMkLst>
        </pc:spChg>
        <pc:spChg chg="mod">
          <ac:chgData name="Valentyna Fuchedzhy" userId="8ba483c4-aa65-4e5b-8c89-65bed040dfcb" providerId="ADAL" clId="{1056A915-615A-4070-AA54-295BBBDA98D8}" dt="2023-11-08T10:48:56.645" v="1497" actId="14100"/>
          <ac:spMkLst>
            <pc:docMk/>
            <pc:sldMk cId="257071239" sldId="2147377213"/>
            <ac:spMk id="68" creationId="{F366A658-E3E3-C0C1-1AA9-C4059BAEF96A}"/>
          </ac:spMkLst>
        </pc:spChg>
        <pc:spChg chg="mod">
          <ac:chgData name="Valentyna Fuchedzhy" userId="8ba483c4-aa65-4e5b-8c89-65bed040dfcb" providerId="ADAL" clId="{1056A915-615A-4070-AA54-295BBBDA98D8}" dt="2023-11-08T10:48:56.645" v="1497" actId="14100"/>
          <ac:spMkLst>
            <pc:docMk/>
            <pc:sldMk cId="257071239" sldId="2147377213"/>
            <ac:spMk id="69" creationId="{9467F327-8C8D-2CC0-548D-25EF0FB86CEC}"/>
          </ac:spMkLst>
        </pc:spChg>
        <pc:spChg chg="mod">
          <ac:chgData name="Valentyna Fuchedzhy" userId="8ba483c4-aa65-4e5b-8c89-65bed040dfcb" providerId="ADAL" clId="{1056A915-615A-4070-AA54-295BBBDA98D8}" dt="2023-11-08T10:48:56.645" v="1497" actId="14100"/>
          <ac:spMkLst>
            <pc:docMk/>
            <pc:sldMk cId="257071239" sldId="2147377213"/>
            <ac:spMk id="70" creationId="{BAA5325F-3FD1-A8A3-E36E-1603CB369A58}"/>
          </ac:spMkLst>
        </pc:spChg>
        <pc:spChg chg="mod">
          <ac:chgData name="Valentyna Fuchedzhy" userId="8ba483c4-aa65-4e5b-8c89-65bed040dfcb" providerId="ADAL" clId="{1056A915-615A-4070-AA54-295BBBDA98D8}" dt="2023-11-08T10:48:56.645" v="1497" actId="14100"/>
          <ac:spMkLst>
            <pc:docMk/>
            <pc:sldMk cId="257071239" sldId="2147377213"/>
            <ac:spMk id="71" creationId="{BD326D99-3EAF-258C-7833-7A3049B20730}"/>
          </ac:spMkLst>
        </pc:spChg>
        <pc:spChg chg="mod">
          <ac:chgData name="Valentyna Fuchedzhy" userId="8ba483c4-aa65-4e5b-8c89-65bed040dfcb" providerId="ADAL" clId="{1056A915-615A-4070-AA54-295BBBDA98D8}" dt="2023-11-08T10:48:56.645" v="1497" actId="14100"/>
          <ac:spMkLst>
            <pc:docMk/>
            <pc:sldMk cId="257071239" sldId="2147377213"/>
            <ac:spMk id="72" creationId="{5B642EDB-E54E-1B06-69D3-1FFA0787ABC8}"/>
          </ac:spMkLst>
        </pc:spChg>
        <pc:spChg chg="mod">
          <ac:chgData name="Valentyna Fuchedzhy" userId="8ba483c4-aa65-4e5b-8c89-65bed040dfcb" providerId="ADAL" clId="{1056A915-615A-4070-AA54-295BBBDA98D8}" dt="2023-11-08T10:48:56.645" v="1497" actId="14100"/>
          <ac:spMkLst>
            <pc:docMk/>
            <pc:sldMk cId="257071239" sldId="2147377213"/>
            <ac:spMk id="73" creationId="{3EE8EBF9-F55F-3D5F-CBFD-44189CE928AE}"/>
          </ac:spMkLst>
        </pc:spChg>
        <pc:spChg chg="mod">
          <ac:chgData name="Valentyna Fuchedzhy" userId="8ba483c4-aa65-4e5b-8c89-65bed040dfcb" providerId="ADAL" clId="{1056A915-615A-4070-AA54-295BBBDA98D8}" dt="2023-11-08T10:48:56.645" v="1497" actId="14100"/>
          <ac:spMkLst>
            <pc:docMk/>
            <pc:sldMk cId="257071239" sldId="2147377213"/>
            <ac:spMk id="74" creationId="{FC4A5E3C-5698-A463-A111-3029459C8C7F}"/>
          </ac:spMkLst>
        </pc:spChg>
        <pc:spChg chg="mod">
          <ac:chgData name="Valentyna Fuchedzhy" userId="8ba483c4-aa65-4e5b-8c89-65bed040dfcb" providerId="ADAL" clId="{1056A915-615A-4070-AA54-295BBBDA98D8}" dt="2023-11-08T10:48:56.645" v="1497" actId="14100"/>
          <ac:spMkLst>
            <pc:docMk/>
            <pc:sldMk cId="257071239" sldId="2147377213"/>
            <ac:spMk id="75" creationId="{EC42AE1A-DB74-AA2A-7603-EE1A70D9F9E4}"/>
          </ac:spMkLst>
        </pc:spChg>
        <pc:spChg chg="add mod">
          <ac:chgData name="Valentyna Fuchedzhy" userId="8ba483c4-aa65-4e5b-8c89-65bed040dfcb" providerId="ADAL" clId="{1056A915-615A-4070-AA54-295BBBDA98D8}" dt="2023-11-08T10:49:08.151" v="1499" actId="1076"/>
          <ac:spMkLst>
            <pc:docMk/>
            <pc:sldMk cId="257071239" sldId="2147377213"/>
            <ac:spMk id="76" creationId="{1AE80917-9CB8-D787-A931-678FA5BF8C81}"/>
          </ac:spMkLst>
        </pc:spChg>
        <pc:grpChg chg="add del mod">
          <ac:chgData name="Valentyna Fuchedzhy" userId="8ba483c4-aa65-4e5b-8c89-65bed040dfcb" providerId="ADAL" clId="{1056A915-615A-4070-AA54-295BBBDA98D8}" dt="2023-11-08T10:23:57.795" v="1482"/>
          <ac:grpSpMkLst>
            <pc:docMk/>
            <pc:sldMk cId="257071239" sldId="2147377213"/>
            <ac:grpSpMk id="2" creationId="{1747CE14-14A4-5D00-9DB8-4101FC48BA98}"/>
          </ac:grpSpMkLst>
        </pc:grpChg>
        <pc:grpChg chg="add del mod">
          <ac:chgData name="Valentyna Fuchedzhy" userId="8ba483c4-aa65-4e5b-8c89-65bed040dfcb" providerId="ADAL" clId="{1056A915-615A-4070-AA54-295BBBDA98D8}" dt="2023-11-08T10:23:57.795" v="1482"/>
          <ac:grpSpMkLst>
            <pc:docMk/>
            <pc:sldMk cId="257071239" sldId="2147377213"/>
            <ac:grpSpMk id="5" creationId="{0574F7CA-6706-03DB-2A82-4E77E47BD14D}"/>
          </ac:grpSpMkLst>
        </pc:grpChg>
        <pc:grpChg chg="mod">
          <ac:chgData name="Valentyna Fuchedzhy" userId="8ba483c4-aa65-4e5b-8c89-65bed040dfcb" providerId="ADAL" clId="{1056A915-615A-4070-AA54-295BBBDA98D8}" dt="2023-11-08T10:23:45.441" v="1477"/>
          <ac:grpSpMkLst>
            <pc:docMk/>
            <pc:sldMk cId="257071239" sldId="2147377213"/>
            <ac:grpSpMk id="10" creationId="{4581B368-D73B-5605-E779-B789C3C40D2E}"/>
          </ac:grpSpMkLst>
        </pc:grpChg>
        <pc:grpChg chg="mod">
          <ac:chgData name="Valentyna Fuchedzhy" userId="8ba483c4-aa65-4e5b-8c89-65bed040dfcb" providerId="ADAL" clId="{1056A915-615A-4070-AA54-295BBBDA98D8}" dt="2023-11-08T10:23:45.441" v="1477"/>
          <ac:grpSpMkLst>
            <pc:docMk/>
            <pc:sldMk cId="257071239" sldId="2147377213"/>
            <ac:grpSpMk id="12" creationId="{EFFED2DE-1137-6261-4008-82222286BEF1}"/>
          </ac:grpSpMkLst>
        </pc:grpChg>
        <pc:grpChg chg="mod">
          <ac:chgData name="Valentyna Fuchedzhy" userId="8ba483c4-aa65-4e5b-8c89-65bed040dfcb" providerId="ADAL" clId="{1056A915-615A-4070-AA54-295BBBDA98D8}" dt="2023-11-08T10:23:45.441" v="1477"/>
          <ac:grpSpMkLst>
            <pc:docMk/>
            <pc:sldMk cId="257071239" sldId="2147377213"/>
            <ac:grpSpMk id="13" creationId="{473A4943-FBB4-70FD-FF88-954090016830}"/>
          </ac:grpSpMkLst>
        </pc:grpChg>
        <pc:grpChg chg="add mod">
          <ac:chgData name="Valentyna Fuchedzhy" userId="8ba483c4-aa65-4e5b-8c89-65bed040dfcb" providerId="ADAL" clId="{1056A915-615A-4070-AA54-295BBBDA98D8}" dt="2023-11-08T10:49:03.268" v="1498" actId="1076"/>
          <ac:grpSpMkLst>
            <pc:docMk/>
            <pc:sldMk cId="257071239" sldId="2147377213"/>
            <ac:grpSpMk id="44" creationId="{30988CF4-BE1A-02C8-C70A-00BD30575FA2}"/>
          </ac:grpSpMkLst>
        </pc:grpChg>
        <pc:grpChg chg="add mod">
          <ac:chgData name="Valentyna Fuchedzhy" userId="8ba483c4-aa65-4e5b-8c89-65bed040dfcb" providerId="ADAL" clId="{1056A915-615A-4070-AA54-295BBBDA98D8}" dt="2023-11-08T10:48:56.645" v="1497" actId="14100"/>
          <ac:grpSpMkLst>
            <pc:docMk/>
            <pc:sldMk cId="257071239" sldId="2147377213"/>
            <ac:grpSpMk id="47" creationId="{6CB07738-FB2A-3A7C-3800-8FF7360B3583}"/>
          </ac:grpSpMkLst>
        </pc:grpChg>
        <pc:grpChg chg="mod">
          <ac:chgData name="Valentyna Fuchedzhy" userId="8ba483c4-aa65-4e5b-8c89-65bed040dfcb" providerId="ADAL" clId="{1056A915-615A-4070-AA54-295BBBDA98D8}" dt="2023-11-08T10:48:56.645" v="1497" actId="14100"/>
          <ac:grpSpMkLst>
            <pc:docMk/>
            <pc:sldMk cId="257071239" sldId="2147377213"/>
            <ac:grpSpMk id="51" creationId="{E4E57A7C-5B1E-EACA-93C1-7F6ABF7424D4}"/>
          </ac:grpSpMkLst>
        </pc:grpChg>
        <pc:grpChg chg="mod">
          <ac:chgData name="Valentyna Fuchedzhy" userId="8ba483c4-aa65-4e5b-8c89-65bed040dfcb" providerId="ADAL" clId="{1056A915-615A-4070-AA54-295BBBDA98D8}" dt="2023-11-08T10:48:56.645" v="1497" actId="14100"/>
          <ac:grpSpMkLst>
            <pc:docMk/>
            <pc:sldMk cId="257071239" sldId="2147377213"/>
            <ac:grpSpMk id="52" creationId="{19F8E0AC-8196-F03E-99C9-C1782114BDFC}"/>
          </ac:grpSpMkLst>
        </pc:grpChg>
        <pc:grpChg chg="mod">
          <ac:chgData name="Valentyna Fuchedzhy" userId="8ba483c4-aa65-4e5b-8c89-65bed040dfcb" providerId="ADAL" clId="{1056A915-615A-4070-AA54-295BBBDA98D8}" dt="2023-11-08T10:48:56.645" v="1497" actId="14100"/>
          <ac:grpSpMkLst>
            <pc:docMk/>
            <pc:sldMk cId="257071239" sldId="2147377213"/>
            <ac:grpSpMk id="53" creationId="{87BD5C18-BAFA-533A-F559-680136245067}"/>
          </ac:grpSpMkLst>
        </pc:grpChg>
        <pc:picChg chg="mod">
          <ac:chgData name="Valentyna Fuchedzhy" userId="8ba483c4-aa65-4e5b-8c89-65bed040dfcb" providerId="ADAL" clId="{1056A915-615A-4070-AA54-295BBBDA98D8}" dt="2023-11-08T10:23:45.441" v="1477"/>
          <ac:picMkLst>
            <pc:docMk/>
            <pc:sldMk cId="257071239" sldId="2147377213"/>
            <ac:picMk id="3" creationId="{2D116EB4-C8D9-1570-446C-CABD67916C89}"/>
          </ac:picMkLst>
        </pc:picChg>
        <pc:picChg chg="del">
          <ac:chgData name="Valentyna Fuchedzhy" userId="8ba483c4-aa65-4e5b-8c89-65bed040dfcb" providerId="ADAL" clId="{1056A915-615A-4070-AA54-295BBBDA98D8}" dt="2023-11-08T10:48:46.457" v="1493" actId="478"/>
          <ac:picMkLst>
            <pc:docMk/>
            <pc:sldMk cId="257071239" sldId="2147377213"/>
            <ac:picMk id="9" creationId="{485CAD4D-2943-8806-B4BB-6F54EDC54E92}"/>
          </ac:picMkLst>
        </pc:picChg>
        <pc:picChg chg="del mod">
          <ac:chgData name="Valentyna Fuchedzhy" userId="8ba483c4-aa65-4e5b-8c89-65bed040dfcb" providerId="ADAL" clId="{1056A915-615A-4070-AA54-295BBBDA98D8}" dt="2023-11-08T10:48:47.995" v="1494" actId="478"/>
          <ac:picMkLst>
            <pc:docMk/>
            <pc:sldMk cId="257071239" sldId="2147377213"/>
            <ac:picMk id="11" creationId="{9D13A4F2-A35F-A1AF-48F9-78951F15B94D}"/>
          </ac:picMkLst>
        </pc:picChg>
        <pc:picChg chg="mod">
          <ac:chgData name="Valentyna Fuchedzhy" userId="8ba483c4-aa65-4e5b-8c89-65bed040dfcb" providerId="ADAL" clId="{1056A915-615A-4070-AA54-295BBBDA98D8}" dt="2023-11-08T10:49:03.268" v="1498" actId="1076"/>
          <ac:picMkLst>
            <pc:docMk/>
            <pc:sldMk cId="257071239" sldId="2147377213"/>
            <ac:picMk id="45" creationId="{3603956D-AD6F-A65B-6C03-3908DE6038E9}"/>
          </ac:picMkLst>
        </pc:picChg>
        <pc:picChg chg="add mod">
          <ac:chgData name="Valentyna Fuchedzhy" userId="8ba483c4-aa65-4e5b-8c89-65bed040dfcb" providerId="ADAL" clId="{1056A915-615A-4070-AA54-295BBBDA98D8}" dt="2023-11-08T10:49:15.558" v="1500" actId="1076"/>
          <ac:picMkLst>
            <pc:docMk/>
            <pc:sldMk cId="257071239" sldId="2147377213"/>
            <ac:picMk id="78" creationId="{A6D247D7-D833-12CC-70F2-434850D3A67E}"/>
          </ac:picMkLst>
        </pc:picChg>
      </pc:sldChg>
      <pc:sldChg chg="modSp add del mod">
        <pc:chgData name="Valentyna Fuchedzhy" userId="8ba483c4-aa65-4e5b-8c89-65bed040dfcb" providerId="ADAL" clId="{1056A915-615A-4070-AA54-295BBBDA98D8}" dt="2023-11-07T13:59:05.872" v="594" actId="47"/>
        <pc:sldMkLst>
          <pc:docMk/>
          <pc:sldMk cId="264765483" sldId="2147377215"/>
        </pc:sldMkLst>
        <pc:picChg chg="mod">
          <ac:chgData name="Valentyna Fuchedzhy" userId="8ba483c4-aa65-4e5b-8c89-65bed040dfcb" providerId="ADAL" clId="{1056A915-615A-4070-AA54-295BBBDA98D8}" dt="2023-11-07T13:29:13.012" v="106" actId="14100"/>
          <ac:picMkLst>
            <pc:docMk/>
            <pc:sldMk cId="264765483" sldId="2147377215"/>
            <ac:picMk id="68" creationId="{E7C90CB2-96F1-43A0-9446-77282A67DFCA}"/>
          </ac:picMkLst>
        </pc:picChg>
      </pc:sldChg>
      <pc:sldChg chg="add del">
        <pc:chgData name="Valentyna Fuchedzhy" userId="8ba483c4-aa65-4e5b-8c89-65bed040dfcb" providerId="ADAL" clId="{1056A915-615A-4070-AA54-295BBBDA98D8}" dt="2023-11-07T13:59:08.345" v="595" actId="47"/>
        <pc:sldMkLst>
          <pc:docMk/>
          <pc:sldMk cId="1126493629" sldId="2147377216"/>
        </pc:sldMkLst>
      </pc:sldChg>
      <pc:sldChg chg="add">
        <pc:chgData name="Valentyna Fuchedzhy" userId="8ba483c4-aa65-4e5b-8c89-65bed040dfcb" providerId="ADAL" clId="{1056A915-615A-4070-AA54-295BBBDA98D8}" dt="2023-11-08T10:57:58.478" v="1540"/>
        <pc:sldMkLst>
          <pc:docMk/>
          <pc:sldMk cId="3364929759" sldId="2147377240"/>
        </pc:sldMkLst>
      </pc:sldChg>
      <pc:sldChg chg="addSp delSp modSp add mod delAnim">
        <pc:chgData name="Valentyna Fuchedzhy" userId="8ba483c4-aa65-4e5b-8c89-65bed040dfcb" providerId="ADAL" clId="{1056A915-615A-4070-AA54-295BBBDA98D8}" dt="2023-11-08T10:19:18.895" v="1472" actId="1076"/>
        <pc:sldMkLst>
          <pc:docMk/>
          <pc:sldMk cId="4223846218" sldId="2147377278"/>
        </pc:sldMkLst>
        <pc:spChg chg="del">
          <ac:chgData name="Valentyna Fuchedzhy" userId="8ba483c4-aa65-4e5b-8c89-65bed040dfcb" providerId="ADAL" clId="{1056A915-615A-4070-AA54-295BBBDA98D8}" dt="2023-11-08T10:18:21.827" v="1463" actId="478"/>
          <ac:spMkLst>
            <pc:docMk/>
            <pc:sldMk cId="4223846218" sldId="2147377278"/>
            <ac:spMk id="33" creationId="{55C5BF74-F416-4250-BD27-3176A7A20453}"/>
          </ac:spMkLst>
        </pc:spChg>
        <pc:spChg chg="mod">
          <ac:chgData name="Valentyna Fuchedzhy" userId="8ba483c4-aa65-4e5b-8c89-65bed040dfcb" providerId="ADAL" clId="{1056A915-615A-4070-AA54-295BBBDA98D8}" dt="2023-11-08T10:18:39.497" v="1466" actId="1076"/>
          <ac:spMkLst>
            <pc:docMk/>
            <pc:sldMk cId="4223846218" sldId="2147377278"/>
            <ac:spMk id="35" creationId="{E23257E7-590E-4A7F-AC3A-F8532A1B12B6}"/>
          </ac:spMkLst>
        </pc:spChg>
        <pc:grpChg chg="del">
          <ac:chgData name="Valentyna Fuchedzhy" userId="8ba483c4-aa65-4e5b-8c89-65bed040dfcb" providerId="ADAL" clId="{1056A915-615A-4070-AA54-295BBBDA98D8}" dt="2023-11-08T10:18:26.590" v="1464" actId="478"/>
          <ac:grpSpMkLst>
            <pc:docMk/>
            <pc:sldMk cId="4223846218" sldId="2147377278"/>
            <ac:grpSpMk id="18" creationId="{7F2DCE55-06C9-4827-B944-6776B7E34319}"/>
          </ac:grpSpMkLst>
        </pc:grpChg>
        <pc:grpChg chg="mod">
          <ac:chgData name="Valentyna Fuchedzhy" userId="8ba483c4-aa65-4e5b-8c89-65bed040dfcb" providerId="ADAL" clId="{1056A915-615A-4070-AA54-295BBBDA98D8}" dt="2023-11-08T10:18:39.497" v="1466" actId="1076"/>
          <ac:grpSpMkLst>
            <pc:docMk/>
            <pc:sldMk cId="4223846218" sldId="2147377278"/>
            <ac:grpSpMk id="24" creationId="{6EFBF4E8-0B43-4EBA-93E0-D170DB049598}"/>
          </ac:grpSpMkLst>
        </pc:grpChg>
        <pc:grpChg chg="mod">
          <ac:chgData name="Valentyna Fuchedzhy" userId="8ba483c4-aa65-4e5b-8c89-65bed040dfcb" providerId="ADAL" clId="{1056A915-615A-4070-AA54-295BBBDA98D8}" dt="2023-11-08T10:19:15.512" v="1471" actId="1076"/>
          <ac:grpSpMkLst>
            <pc:docMk/>
            <pc:sldMk cId="4223846218" sldId="2147377278"/>
            <ac:grpSpMk id="31" creationId="{CBAF3751-9C7B-4671-B18D-BD88FCF77696}"/>
          </ac:grpSpMkLst>
        </pc:grpChg>
        <pc:graphicFrameChg chg="mod">
          <ac:chgData name="Valentyna Fuchedzhy" userId="8ba483c4-aa65-4e5b-8c89-65bed040dfcb" providerId="ADAL" clId="{1056A915-615A-4070-AA54-295BBBDA98D8}" dt="2023-11-08T10:19:05.486" v="1470" actId="1076"/>
          <ac:graphicFrameMkLst>
            <pc:docMk/>
            <pc:sldMk cId="4223846218" sldId="2147377278"/>
            <ac:graphicFrameMk id="32" creationId="{E1927108-49B1-475D-938B-931E2D424A8C}"/>
          </ac:graphicFrameMkLst>
        </pc:graphicFrameChg>
        <pc:picChg chg="add mod">
          <ac:chgData name="Valentyna Fuchedzhy" userId="8ba483c4-aa65-4e5b-8c89-65bed040dfcb" providerId="ADAL" clId="{1056A915-615A-4070-AA54-295BBBDA98D8}" dt="2023-11-08T10:19:18.895" v="1472" actId="1076"/>
          <ac:picMkLst>
            <pc:docMk/>
            <pc:sldMk cId="4223846218" sldId="2147377278"/>
            <ac:picMk id="3" creationId="{B69F2B6F-2D65-81FA-3558-E2059BEA566F}"/>
          </ac:picMkLst>
        </pc:picChg>
        <pc:picChg chg="del">
          <ac:chgData name="Valentyna Fuchedzhy" userId="8ba483c4-aa65-4e5b-8c89-65bed040dfcb" providerId="ADAL" clId="{1056A915-615A-4070-AA54-295BBBDA98D8}" dt="2023-11-08T10:17:40.832" v="1459" actId="478"/>
          <ac:picMkLst>
            <pc:docMk/>
            <pc:sldMk cId="4223846218" sldId="2147377278"/>
            <ac:picMk id="66" creationId="{69930ADE-F70E-4188-8DE6-B39D854E20F6}"/>
          </ac:picMkLst>
        </pc:picChg>
      </pc:sldChg>
      <pc:sldChg chg="modSp add mod">
        <pc:chgData name="Valentyna Fuchedzhy" userId="8ba483c4-aa65-4e5b-8c89-65bed040dfcb" providerId="ADAL" clId="{1056A915-615A-4070-AA54-295BBBDA98D8}" dt="2023-11-08T10:50:39.571" v="1503" actId="1076"/>
        <pc:sldMkLst>
          <pc:docMk/>
          <pc:sldMk cId="1691025016" sldId="2147377283"/>
        </pc:sldMkLst>
        <pc:spChg chg="mod">
          <ac:chgData name="Valentyna Fuchedzhy" userId="8ba483c4-aa65-4e5b-8c89-65bed040dfcb" providerId="ADAL" clId="{1056A915-615A-4070-AA54-295BBBDA98D8}" dt="2023-11-08T08:17:44.768" v="1104" actId="1076"/>
          <ac:spMkLst>
            <pc:docMk/>
            <pc:sldMk cId="1691025016" sldId="2147377283"/>
            <ac:spMk id="3" creationId="{15C5E2CC-641D-1689-009D-74C5253DCC7A}"/>
          </ac:spMkLst>
        </pc:spChg>
        <pc:spChg chg="mod">
          <ac:chgData name="Valentyna Fuchedzhy" userId="8ba483c4-aa65-4e5b-8c89-65bed040dfcb" providerId="ADAL" clId="{1056A915-615A-4070-AA54-295BBBDA98D8}" dt="2023-11-08T10:50:39.571" v="1503" actId="1076"/>
          <ac:spMkLst>
            <pc:docMk/>
            <pc:sldMk cId="1691025016" sldId="2147377283"/>
            <ac:spMk id="15" creationId="{CF098E49-6C66-3699-7D0C-20A8AE8D7CA2}"/>
          </ac:spMkLst>
        </pc:spChg>
      </pc:sldChg>
      <pc:sldChg chg="add">
        <pc:chgData name="Valentyna Fuchedzhy" userId="8ba483c4-aa65-4e5b-8c89-65bed040dfcb" providerId="ADAL" clId="{1056A915-615A-4070-AA54-295BBBDA98D8}" dt="2023-11-08T09:27:55.458" v="1324"/>
        <pc:sldMkLst>
          <pc:docMk/>
          <pc:sldMk cId="3752764680" sldId="2147377311"/>
        </pc:sldMkLst>
      </pc:sldChg>
      <pc:sldChg chg="modSp add del mod">
        <pc:chgData name="Valentyna Fuchedzhy" userId="8ba483c4-aa65-4e5b-8c89-65bed040dfcb" providerId="ADAL" clId="{1056A915-615A-4070-AA54-295BBBDA98D8}" dt="2023-11-08T09:35:12.770" v="1383" actId="47"/>
        <pc:sldMkLst>
          <pc:docMk/>
          <pc:sldMk cId="878139697" sldId="2147377318"/>
        </pc:sldMkLst>
        <pc:spChg chg="mod">
          <ac:chgData name="Valentyna Fuchedzhy" userId="8ba483c4-aa65-4e5b-8c89-65bed040dfcb" providerId="ADAL" clId="{1056A915-615A-4070-AA54-295BBBDA98D8}" dt="2023-11-08T09:34:50.949" v="1369" actId="21"/>
          <ac:spMkLst>
            <pc:docMk/>
            <pc:sldMk cId="878139697" sldId="2147377318"/>
            <ac:spMk id="6" creationId="{3CE7CE57-BD80-5D4D-E76A-908B06174F5B}"/>
          </ac:spMkLst>
        </pc:spChg>
      </pc:sldChg>
      <pc:sldChg chg="addSp delSp modSp add mod ord addAnim delAnim">
        <pc:chgData name="Valentyna Fuchedzhy" userId="8ba483c4-aa65-4e5b-8c89-65bed040dfcb" providerId="ADAL" clId="{1056A915-615A-4070-AA54-295BBBDA98D8}" dt="2023-11-07T13:34:32.018" v="208" actId="20577"/>
        <pc:sldMkLst>
          <pc:docMk/>
          <pc:sldMk cId="1502463751" sldId="2147377333"/>
        </pc:sldMkLst>
        <pc:spChg chg="del mod">
          <ac:chgData name="Valentyna Fuchedzhy" userId="8ba483c4-aa65-4e5b-8c89-65bed040dfcb" providerId="ADAL" clId="{1056A915-615A-4070-AA54-295BBBDA98D8}" dt="2023-11-07T13:31:48.770" v="139" actId="478"/>
          <ac:spMkLst>
            <pc:docMk/>
            <pc:sldMk cId="1502463751" sldId="2147377333"/>
            <ac:spMk id="2" creationId="{B1C85606-3C24-5A92-F510-D109096F43D1}"/>
          </ac:spMkLst>
        </pc:spChg>
        <pc:spChg chg="add mod">
          <ac:chgData name="Valentyna Fuchedzhy" userId="8ba483c4-aa65-4e5b-8c89-65bed040dfcb" providerId="ADAL" clId="{1056A915-615A-4070-AA54-295BBBDA98D8}" dt="2023-11-07T13:34:32.018" v="208" actId="20577"/>
          <ac:spMkLst>
            <pc:docMk/>
            <pc:sldMk cId="1502463751" sldId="2147377333"/>
            <ac:spMk id="5" creationId="{829B1043-DE95-D45F-563E-F72DACD4CFF5}"/>
          </ac:spMkLst>
        </pc:spChg>
        <pc:spChg chg="add del mod">
          <ac:chgData name="Valentyna Fuchedzhy" userId="8ba483c4-aa65-4e5b-8c89-65bed040dfcb" providerId="ADAL" clId="{1056A915-615A-4070-AA54-295BBBDA98D8}" dt="2023-11-07T13:32:13.810" v="146" actId="478"/>
          <ac:spMkLst>
            <pc:docMk/>
            <pc:sldMk cId="1502463751" sldId="2147377333"/>
            <ac:spMk id="7" creationId="{CF8B8600-5D60-CE77-796C-8B37A3A4ACEE}"/>
          </ac:spMkLst>
        </pc:spChg>
        <pc:spChg chg="add del">
          <ac:chgData name="Valentyna Fuchedzhy" userId="8ba483c4-aa65-4e5b-8c89-65bed040dfcb" providerId="ADAL" clId="{1056A915-615A-4070-AA54-295BBBDA98D8}" dt="2023-11-07T13:32:07.311" v="145" actId="478"/>
          <ac:spMkLst>
            <pc:docMk/>
            <pc:sldMk cId="1502463751" sldId="2147377333"/>
            <ac:spMk id="22" creationId="{2A7E8311-DCDC-468C-8EE3-4AF3C7173F72}"/>
          </ac:spMkLst>
        </pc:spChg>
        <pc:grpChg chg="add del">
          <ac:chgData name="Valentyna Fuchedzhy" userId="8ba483c4-aa65-4e5b-8c89-65bed040dfcb" providerId="ADAL" clId="{1056A915-615A-4070-AA54-295BBBDA98D8}" dt="2023-11-07T13:31:59.805" v="143" actId="478"/>
          <ac:grpSpMkLst>
            <pc:docMk/>
            <pc:sldMk cId="1502463751" sldId="2147377333"/>
            <ac:grpSpMk id="3" creationId="{E8FB0268-C86D-45C7-96DB-4A779C7B57FE}"/>
          </ac:grpSpMkLst>
        </pc:grpChg>
        <pc:grpChg chg="del">
          <ac:chgData name="Valentyna Fuchedzhy" userId="8ba483c4-aa65-4e5b-8c89-65bed040dfcb" providerId="ADAL" clId="{1056A915-615A-4070-AA54-295BBBDA98D8}" dt="2023-11-07T13:31:09.351" v="132" actId="478"/>
          <ac:grpSpMkLst>
            <pc:docMk/>
            <pc:sldMk cId="1502463751" sldId="2147377333"/>
            <ac:grpSpMk id="23" creationId="{5248FC6E-00B5-403B-BB30-FCB67DBBE54A}"/>
          </ac:grpSpMkLst>
        </pc:grpChg>
      </pc:sldChg>
      <pc:sldChg chg="addSp delSp modSp add del mod">
        <pc:chgData name="Valentyna Fuchedzhy" userId="8ba483c4-aa65-4e5b-8c89-65bed040dfcb" providerId="ADAL" clId="{1056A915-615A-4070-AA54-295BBBDA98D8}" dt="2023-11-08T07:26:36.687" v="918" actId="47"/>
        <pc:sldMkLst>
          <pc:docMk/>
          <pc:sldMk cId="1206604076" sldId="2147377334"/>
        </pc:sldMkLst>
        <pc:spChg chg="mod">
          <ac:chgData name="Valentyna Fuchedzhy" userId="8ba483c4-aa65-4e5b-8c89-65bed040dfcb" providerId="ADAL" clId="{1056A915-615A-4070-AA54-295BBBDA98D8}" dt="2023-11-07T14:06:27.055" v="614" actId="1076"/>
          <ac:spMkLst>
            <pc:docMk/>
            <pc:sldMk cId="1206604076" sldId="2147377334"/>
            <ac:spMk id="2" creationId="{124C3A11-3B3B-4E9D-938E-737E99E36ADB}"/>
          </ac:spMkLst>
        </pc:spChg>
        <pc:spChg chg="del">
          <ac:chgData name="Valentyna Fuchedzhy" userId="8ba483c4-aa65-4e5b-8c89-65bed040dfcb" providerId="ADAL" clId="{1056A915-615A-4070-AA54-295BBBDA98D8}" dt="2023-11-07T14:05:57.770" v="611" actId="478"/>
          <ac:spMkLst>
            <pc:docMk/>
            <pc:sldMk cId="1206604076" sldId="2147377334"/>
            <ac:spMk id="6" creationId="{452566B1-E184-4053-9161-BBACE6E4CB0E}"/>
          </ac:spMkLst>
        </pc:spChg>
        <pc:spChg chg="add del">
          <ac:chgData name="Valentyna Fuchedzhy" userId="8ba483c4-aa65-4e5b-8c89-65bed040dfcb" providerId="ADAL" clId="{1056A915-615A-4070-AA54-295BBBDA98D8}" dt="2023-11-07T14:05:44.621" v="606" actId="478"/>
          <ac:spMkLst>
            <pc:docMk/>
            <pc:sldMk cId="1206604076" sldId="2147377334"/>
            <ac:spMk id="37" creationId="{2AB8A851-CAE6-459D-B9CE-940490FA90D0}"/>
          </ac:spMkLst>
        </pc:spChg>
        <pc:spChg chg="mod">
          <ac:chgData name="Valentyna Fuchedzhy" userId="8ba483c4-aa65-4e5b-8c89-65bed040dfcb" providerId="ADAL" clId="{1056A915-615A-4070-AA54-295BBBDA98D8}" dt="2023-11-07T14:05:47.588" v="608" actId="6549"/>
          <ac:spMkLst>
            <pc:docMk/>
            <pc:sldMk cId="1206604076" sldId="2147377334"/>
            <ac:spMk id="211" creationId="{408C1E51-74DB-4818-9FF1-A6370A732F21}"/>
          </ac:spMkLst>
        </pc:spChg>
        <pc:spChg chg="add del">
          <ac:chgData name="Valentyna Fuchedzhy" userId="8ba483c4-aa65-4e5b-8c89-65bed040dfcb" providerId="ADAL" clId="{1056A915-615A-4070-AA54-295BBBDA98D8}" dt="2023-11-07T14:05:46.829" v="607" actId="478"/>
          <ac:spMkLst>
            <pc:docMk/>
            <pc:sldMk cId="1206604076" sldId="2147377334"/>
            <ac:spMk id="212" creationId="{6241F277-6613-40BE-8143-DA1B8AA69015}"/>
          </ac:spMkLst>
        </pc:spChg>
        <pc:grpChg chg="del">
          <ac:chgData name="Valentyna Fuchedzhy" userId="8ba483c4-aa65-4e5b-8c89-65bed040dfcb" providerId="ADAL" clId="{1056A915-615A-4070-AA54-295BBBDA98D8}" dt="2023-11-07T14:05:52.563" v="610" actId="478"/>
          <ac:grpSpMkLst>
            <pc:docMk/>
            <pc:sldMk cId="1206604076" sldId="2147377334"/>
            <ac:grpSpMk id="206" creationId="{93DD2033-BBC0-4677-A229-8059484CD584}"/>
          </ac:grpSpMkLst>
        </pc:grpChg>
        <pc:grpChg chg="del">
          <ac:chgData name="Valentyna Fuchedzhy" userId="8ba483c4-aa65-4e5b-8c89-65bed040dfcb" providerId="ADAL" clId="{1056A915-615A-4070-AA54-295BBBDA98D8}" dt="2023-11-07T14:05:48.974" v="609" actId="478"/>
          <ac:grpSpMkLst>
            <pc:docMk/>
            <pc:sldMk cId="1206604076" sldId="2147377334"/>
            <ac:grpSpMk id="209" creationId="{82655CE2-BFCE-497E-B86A-2E8E7FB92183}"/>
          </ac:grpSpMkLst>
        </pc:grpChg>
      </pc:sldChg>
      <pc:sldChg chg="new del">
        <pc:chgData name="Valentyna Fuchedzhy" userId="8ba483c4-aa65-4e5b-8c89-65bed040dfcb" providerId="ADAL" clId="{1056A915-615A-4070-AA54-295BBBDA98D8}" dt="2023-11-07T13:58:58.635" v="593" actId="2696"/>
        <pc:sldMkLst>
          <pc:docMk/>
          <pc:sldMk cId="3589600446" sldId="2147377334"/>
        </pc:sldMkLst>
      </pc:sldChg>
      <pc:sldChg chg="addSp delSp modSp add mod ord modAnim">
        <pc:chgData name="Valentyna Fuchedzhy" userId="8ba483c4-aa65-4e5b-8c89-65bed040dfcb" providerId="ADAL" clId="{1056A915-615A-4070-AA54-295BBBDA98D8}" dt="2023-11-08T07:19:37.963" v="916" actId="14100"/>
        <pc:sldMkLst>
          <pc:docMk/>
          <pc:sldMk cId="1003661352" sldId="2147377335"/>
        </pc:sldMkLst>
        <pc:spChg chg="mod">
          <ac:chgData name="Valentyna Fuchedzhy" userId="8ba483c4-aa65-4e5b-8c89-65bed040dfcb" providerId="ADAL" clId="{1056A915-615A-4070-AA54-295BBBDA98D8}" dt="2023-11-08T07:12:07.756" v="821" actId="1076"/>
          <ac:spMkLst>
            <pc:docMk/>
            <pc:sldMk cId="1003661352" sldId="2147377335"/>
            <ac:spMk id="2" creationId="{B0BE55DA-EE18-47B4-A542-AF5902572DBE}"/>
          </ac:spMkLst>
        </pc:spChg>
        <pc:spChg chg="mod">
          <ac:chgData name="Valentyna Fuchedzhy" userId="8ba483c4-aa65-4e5b-8c89-65bed040dfcb" providerId="ADAL" clId="{1056A915-615A-4070-AA54-295BBBDA98D8}" dt="2023-11-08T07:09:56.594" v="808" actId="1076"/>
          <ac:spMkLst>
            <pc:docMk/>
            <pc:sldMk cId="1003661352" sldId="2147377335"/>
            <ac:spMk id="4" creationId="{30F80EDA-7487-46EF-ABAF-2F47DFA43A17}"/>
          </ac:spMkLst>
        </pc:spChg>
        <pc:spChg chg="mod">
          <ac:chgData name="Valentyna Fuchedzhy" userId="8ba483c4-aa65-4e5b-8c89-65bed040dfcb" providerId="ADAL" clId="{1056A915-615A-4070-AA54-295BBBDA98D8}" dt="2023-11-08T07:15:45.070" v="910" actId="20577"/>
          <ac:spMkLst>
            <pc:docMk/>
            <pc:sldMk cId="1003661352" sldId="2147377335"/>
            <ac:spMk id="6" creationId="{2158F667-8D4D-4D76-8B7E-BEC9DCC8B312}"/>
          </ac:spMkLst>
        </pc:spChg>
        <pc:spChg chg="mod">
          <ac:chgData name="Valentyna Fuchedzhy" userId="8ba483c4-aa65-4e5b-8c89-65bed040dfcb" providerId="ADAL" clId="{1056A915-615A-4070-AA54-295BBBDA98D8}" dt="2023-11-08T07:15:27.768" v="893" actId="255"/>
          <ac:spMkLst>
            <pc:docMk/>
            <pc:sldMk cId="1003661352" sldId="2147377335"/>
            <ac:spMk id="7" creationId="{DA399FD0-01D9-46E4-A9FD-42F9CC17EC4F}"/>
          </ac:spMkLst>
        </pc:spChg>
        <pc:spChg chg="add mod">
          <ac:chgData name="Valentyna Fuchedzhy" userId="8ba483c4-aa65-4e5b-8c89-65bed040dfcb" providerId="ADAL" clId="{1056A915-615A-4070-AA54-295BBBDA98D8}" dt="2023-11-08T07:13:07.129" v="827" actId="1076"/>
          <ac:spMkLst>
            <pc:docMk/>
            <pc:sldMk cId="1003661352" sldId="2147377335"/>
            <ac:spMk id="10" creationId="{611674F9-876E-2511-31E1-B399875EB2ED}"/>
          </ac:spMkLst>
        </pc:spChg>
        <pc:spChg chg="mod">
          <ac:chgData name="Valentyna Fuchedzhy" userId="8ba483c4-aa65-4e5b-8c89-65bed040dfcb" providerId="ADAL" clId="{1056A915-615A-4070-AA54-295BBBDA98D8}" dt="2023-11-08T07:13:03.470" v="826" actId="14100"/>
          <ac:spMkLst>
            <pc:docMk/>
            <pc:sldMk cId="1003661352" sldId="2147377335"/>
            <ac:spMk id="12" creationId="{0C69C33D-5FED-BF5F-CE23-8FD9A6B0F42F}"/>
          </ac:spMkLst>
        </pc:spChg>
        <pc:spChg chg="mod">
          <ac:chgData name="Valentyna Fuchedzhy" userId="8ba483c4-aa65-4e5b-8c89-65bed040dfcb" providerId="ADAL" clId="{1056A915-615A-4070-AA54-295BBBDA98D8}" dt="2023-11-08T07:13:03.470" v="826" actId="14100"/>
          <ac:spMkLst>
            <pc:docMk/>
            <pc:sldMk cId="1003661352" sldId="2147377335"/>
            <ac:spMk id="13" creationId="{E74F2765-85FF-F247-02E7-1C1700696132}"/>
          </ac:spMkLst>
        </pc:spChg>
        <pc:spChg chg="mod">
          <ac:chgData name="Valentyna Fuchedzhy" userId="8ba483c4-aa65-4e5b-8c89-65bed040dfcb" providerId="ADAL" clId="{1056A915-615A-4070-AA54-295BBBDA98D8}" dt="2023-11-08T07:13:03.470" v="826" actId="14100"/>
          <ac:spMkLst>
            <pc:docMk/>
            <pc:sldMk cId="1003661352" sldId="2147377335"/>
            <ac:spMk id="15" creationId="{042FF8F2-F1EE-2AAC-B712-54BF0E2E3D08}"/>
          </ac:spMkLst>
        </pc:spChg>
        <pc:spChg chg="mod">
          <ac:chgData name="Valentyna Fuchedzhy" userId="8ba483c4-aa65-4e5b-8c89-65bed040dfcb" providerId="ADAL" clId="{1056A915-615A-4070-AA54-295BBBDA98D8}" dt="2023-11-08T07:13:03.470" v="826" actId="14100"/>
          <ac:spMkLst>
            <pc:docMk/>
            <pc:sldMk cId="1003661352" sldId="2147377335"/>
            <ac:spMk id="18" creationId="{F8738B28-036A-B523-9683-8CF0F09E798B}"/>
          </ac:spMkLst>
        </pc:spChg>
        <pc:spChg chg="mod">
          <ac:chgData name="Valentyna Fuchedzhy" userId="8ba483c4-aa65-4e5b-8c89-65bed040dfcb" providerId="ADAL" clId="{1056A915-615A-4070-AA54-295BBBDA98D8}" dt="2023-11-08T07:13:03.470" v="826" actId="14100"/>
          <ac:spMkLst>
            <pc:docMk/>
            <pc:sldMk cId="1003661352" sldId="2147377335"/>
            <ac:spMk id="19" creationId="{303A5813-07FB-3D1A-AB72-554B8BB7D257}"/>
          </ac:spMkLst>
        </pc:spChg>
        <pc:spChg chg="mod">
          <ac:chgData name="Valentyna Fuchedzhy" userId="8ba483c4-aa65-4e5b-8c89-65bed040dfcb" providerId="ADAL" clId="{1056A915-615A-4070-AA54-295BBBDA98D8}" dt="2023-11-08T07:13:03.470" v="826" actId="14100"/>
          <ac:spMkLst>
            <pc:docMk/>
            <pc:sldMk cId="1003661352" sldId="2147377335"/>
            <ac:spMk id="23" creationId="{564AD68D-539A-C9EC-0281-C2C4A3EEBA70}"/>
          </ac:spMkLst>
        </pc:spChg>
        <pc:spChg chg="mod">
          <ac:chgData name="Valentyna Fuchedzhy" userId="8ba483c4-aa65-4e5b-8c89-65bed040dfcb" providerId="ADAL" clId="{1056A915-615A-4070-AA54-295BBBDA98D8}" dt="2023-11-08T07:13:03.470" v="826" actId="14100"/>
          <ac:spMkLst>
            <pc:docMk/>
            <pc:sldMk cId="1003661352" sldId="2147377335"/>
            <ac:spMk id="24" creationId="{8313AD96-0E9B-5225-3AE8-4417521471A2}"/>
          </ac:spMkLst>
        </pc:spChg>
        <pc:spChg chg="mod">
          <ac:chgData name="Valentyna Fuchedzhy" userId="8ba483c4-aa65-4e5b-8c89-65bed040dfcb" providerId="ADAL" clId="{1056A915-615A-4070-AA54-295BBBDA98D8}" dt="2023-11-08T07:13:03.470" v="826" actId="14100"/>
          <ac:spMkLst>
            <pc:docMk/>
            <pc:sldMk cId="1003661352" sldId="2147377335"/>
            <ac:spMk id="25" creationId="{DFA49CC3-E32F-4293-E812-27AA632EBD8A}"/>
          </ac:spMkLst>
        </pc:spChg>
        <pc:spChg chg="mod">
          <ac:chgData name="Valentyna Fuchedzhy" userId="8ba483c4-aa65-4e5b-8c89-65bed040dfcb" providerId="ADAL" clId="{1056A915-615A-4070-AA54-295BBBDA98D8}" dt="2023-11-08T07:13:03.470" v="826" actId="14100"/>
          <ac:spMkLst>
            <pc:docMk/>
            <pc:sldMk cId="1003661352" sldId="2147377335"/>
            <ac:spMk id="26" creationId="{BDB8F5B1-16F8-8095-E80F-C93B4A05EED2}"/>
          </ac:spMkLst>
        </pc:spChg>
        <pc:spChg chg="mod">
          <ac:chgData name="Valentyna Fuchedzhy" userId="8ba483c4-aa65-4e5b-8c89-65bed040dfcb" providerId="ADAL" clId="{1056A915-615A-4070-AA54-295BBBDA98D8}" dt="2023-11-08T07:13:03.470" v="826" actId="14100"/>
          <ac:spMkLst>
            <pc:docMk/>
            <pc:sldMk cId="1003661352" sldId="2147377335"/>
            <ac:spMk id="27" creationId="{4CFA378B-74AB-3E57-C579-4301F40E7F0C}"/>
          </ac:spMkLst>
        </pc:spChg>
        <pc:spChg chg="mod">
          <ac:chgData name="Valentyna Fuchedzhy" userId="8ba483c4-aa65-4e5b-8c89-65bed040dfcb" providerId="ADAL" clId="{1056A915-615A-4070-AA54-295BBBDA98D8}" dt="2023-11-08T07:13:03.470" v="826" actId="14100"/>
          <ac:spMkLst>
            <pc:docMk/>
            <pc:sldMk cId="1003661352" sldId="2147377335"/>
            <ac:spMk id="28" creationId="{C116679C-9975-6EB0-30BB-B82E179AC72E}"/>
          </ac:spMkLst>
        </pc:spChg>
        <pc:spChg chg="mod">
          <ac:chgData name="Valentyna Fuchedzhy" userId="8ba483c4-aa65-4e5b-8c89-65bed040dfcb" providerId="ADAL" clId="{1056A915-615A-4070-AA54-295BBBDA98D8}" dt="2023-11-08T07:13:03.470" v="826" actId="14100"/>
          <ac:spMkLst>
            <pc:docMk/>
            <pc:sldMk cId="1003661352" sldId="2147377335"/>
            <ac:spMk id="29" creationId="{0A5C954F-F280-2EFE-69BB-E7E7C1D45EDC}"/>
          </ac:spMkLst>
        </pc:spChg>
        <pc:spChg chg="mod">
          <ac:chgData name="Valentyna Fuchedzhy" userId="8ba483c4-aa65-4e5b-8c89-65bed040dfcb" providerId="ADAL" clId="{1056A915-615A-4070-AA54-295BBBDA98D8}" dt="2023-11-08T07:13:03.470" v="826" actId="14100"/>
          <ac:spMkLst>
            <pc:docMk/>
            <pc:sldMk cId="1003661352" sldId="2147377335"/>
            <ac:spMk id="30" creationId="{74DECB19-5CF3-8FFF-9AC9-28B9A8F83974}"/>
          </ac:spMkLst>
        </pc:spChg>
        <pc:spChg chg="mod">
          <ac:chgData name="Valentyna Fuchedzhy" userId="8ba483c4-aa65-4e5b-8c89-65bed040dfcb" providerId="ADAL" clId="{1056A915-615A-4070-AA54-295BBBDA98D8}" dt="2023-11-08T07:13:03.470" v="826" actId="14100"/>
          <ac:spMkLst>
            <pc:docMk/>
            <pc:sldMk cId="1003661352" sldId="2147377335"/>
            <ac:spMk id="31" creationId="{55F09413-BC6B-D918-9FAD-741A2EDF2A53}"/>
          </ac:spMkLst>
        </pc:spChg>
        <pc:spChg chg="mod">
          <ac:chgData name="Valentyna Fuchedzhy" userId="8ba483c4-aa65-4e5b-8c89-65bed040dfcb" providerId="ADAL" clId="{1056A915-615A-4070-AA54-295BBBDA98D8}" dt="2023-11-08T07:13:03.470" v="826" actId="14100"/>
          <ac:spMkLst>
            <pc:docMk/>
            <pc:sldMk cId="1003661352" sldId="2147377335"/>
            <ac:spMk id="32" creationId="{1C90DD25-63C8-291E-9BDF-C6C1036DF122}"/>
          </ac:spMkLst>
        </pc:spChg>
        <pc:spChg chg="mod">
          <ac:chgData name="Valentyna Fuchedzhy" userId="8ba483c4-aa65-4e5b-8c89-65bed040dfcb" providerId="ADAL" clId="{1056A915-615A-4070-AA54-295BBBDA98D8}" dt="2023-11-08T07:13:03.470" v="826" actId="14100"/>
          <ac:spMkLst>
            <pc:docMk/>
            <pc:sldMk cId="1003661352" sldId="2147377335"/>
            <ac:spMk id="33" creationId="{7AE4ABF9-3D92-2B9E-F7AD-B75224BB117E}"/>
          </ac:spMkLst>
        </pc:spChg>
        <pc:spChg chg="mod">
          <ac:chgData name="Valentyna Fuchedzhy" userId="8ba483c4-aa65-4e5b-8c89-65bed040dfcb" providerId="ADAL" clId="{1056A915-615A-4070-AA54-295BBBDA98D8}" dt="2023-11-08T07:13:03.470" v="826" actId="14100"/>
          <ac:spMkLst>
            <pc:docMk/>
            <pc:sldMk cId="1003661352" sldId="2147377335"/>
            <ac:spMk id="34" creationId="{222AE7AE-1148-7AAB-CEE3-2EE7237DAE96}"/>
          </ac:spMkLst>
        </pc:spChg>
        <pc:spChg chg="mod">
          <ac:chgData name="Valentyna Fuchedzhy" userId="8ba483c4-aa65-4e5b-8c89-65bed040dfcb" providerId="ADAL" clId="{1056A915-615A-4070-AA54-295BBBDA98D8}" dt="2023-11-08T07:13:03.470" v="826" actId="14100"/>
          <ac:spMkLst>
            <pc:docMk/>
            <pc:sldMk cId="1003661352" sldId="2147377335"/>
            <ac:spMk id="35" creationId="{64671C2C-4308-BB9E-9068-AB5DF857AD01}"/>
          </ac:spMkLst>
        </pc:spChg>
        <pc:spChg chg="mod">
          <ac:chgData name="Valentyna Fuchedzhy" userId="8ba483c4-aa65-4e5b-8c89-65bed040dfcb" providerId="ADAL" clId="{1056A915-615A-4070-AA54-295BBBDA98D8}" dt="2023-11-08T07:13:03.470" v="826" actId="14100"/>
          <ac:spMkLst>
            <pc:docMk/>
            <pc:sldMk cId="1003661352" sldId="2147377335"/>
            <ac:spMk id="36" creationId="{4821A480-2F54-52DD-67EC-885E2510C59C}"/>
          </ac:spMkLst>
        </pc:spChg>
        <pc:spChg chg="mod">
          <ac:chgData name="Valentyna Fuchedzhy" userId="8ba483c4-aa65-4e5b-8c89-65bed040dfcb" providerId="ADAL" clId="{1056A915-615A-4070-AA54-295BBBDA98D8}" dt="2023-11-08T07:13:03.470" v="826" actId="14100"/>
          <ac:spMkLst>
            <pc:docMk/>
            <pc:sldMk cId="1003661352" sldId="2147377335"/>
            <ac:spMk id="37" creationId="{37AEC9C7-0BA7-9BF0-2321-331792CA9DCF}"/>
          </ac:spMkLst>
        </pc:spChg>
        <pc:spChg chg="mod">
          <ac:chgData name="Valentyna Fuchedzhy" userId="8ba483c4-aa65-4e5b-8c89-65bed040dfcb" providerId="ADAL" clId="{1056A915-615A-4070-AA54-295BBBDA98D8}" dt="2023-11-08T07:13:03.470" v="826" actId="14100"/>
          <ac:spMkLst>
            <pc:docMk/>
            <pc:sldMk cId="1003661352" sldId="2147377335"/>
            <ac:spMk id="38" creationId="{E65BE69D-BA91-F056-19DF-79C4C981206A}"/>
          </ac:spMkLst>
        </pc:spChg>
        <pc:spChg chg="mod">
          <ac:chgData name="Valentyna Fuchedzhy" userId="8ba483c4-aa65-4e5b-8c89-65bed040dfcb" providerId="ADAL" clId="{1056A915-615A-4070-AA54-295BBBDA98D8}" dt="2023-11-08T07:13:03.470" v="826" actId="14100"/>
          <ac:spMkLst>
            <pc:docMk/>
            <pc:sldMk cId="1003661352" sldId="2147377335"/>
            <ac:spMk id="39" creationId="{441B4B1D-E3E6-27E8-FC65-D659F134D3E2}"/>
          </ac:spMkLst>
        </pc:spChg>
        <pc:spChg chg="mod">
          <ac:chgData name="Valentyna Fuchedzhy" userId="8ba483c4-aa65-4e5b-8c89-65bed040dfcb" providerId="ADAL" clId="{1056A915-615A-4070-AA54-295BBBDA98D8}" dt="2023-11-08T07:13:03.470" v="826" actId="14100"/>
          <ac:spMkLst>
            <pc:docMk/>
            <pc:sldMk cId="1003661352" sldId="2147377335"/>
            <ac:spMk id="40" creationId="{DA67A356-E1E7-8BAA-84DD-11D7444EC60A}"/>
          </ac:spMkLst>
        </pc:spChg>
        <pc:spChg chg="mod">
          <ac:chgData name="Valentyna Fuchedzhy" userId="8ba483c4-aa65-4e5b-8c89-65bed040dfcb" providerId="ADAL" clId="{1056A915-615A-4070-AA54-295BBBDA98D8}" dt="2023-11-08T07:13:03.470" v="826" actId="14100"/>
          <ac:spMkLst>
            <pc:docMk/>
            <pc:sldMk cId="1003661352" sldId="2147377335"/>
            <ac:spMk id="41" creationId="{59EB0E20-C5FE-119F-7569-DD4F4BCF27D9}"/>
          </ac:spMkLst>
        </pc:spChg>
        <pc:spChg chg="mod">
          <ac:chgData name="Valentyna Fuchedzhy" userId="8ba483c4-aa65-4e5b-8c89-65bed040dfcb" providerId="ADAL" clId="{1056A915-615A-4070-AA54-295BBBDA98D8}" dt="2023-11-08T07:13:03.470" v="826" actId="14100"/>
          <ac:spMkLst>
            <pc:docMk/>
            <pc:sldMk cId="1003661352" sldId="2147377335"/>
            <ac:spMk id="42" creationId="{C1A29265-E41C-D4A3-AC69-26F365FF62E0}"/>
          </ac:spMkLst>
        </pc:spChg>
        <pc:spChg chg="mod">
          <ac:chgData name="Valentyna Fuchedzhy" userId="8ba483c4-aa65-4e5b-8c89-65bed040dfcb" providerId="ADAL" clId="{1056A915-615A-4070-AA54-295BBBDA98D8}" dt="2023-11-08T07:13:03.470" v="826" actId="14100"/>
          <ac:spMkLst>
            <pc:docMk/>
            <pc:sldMk cId="1003661352" sldId="2147377335"/>
            <ac:spMk id="43" creationId="{50320454-0DF6-FEBE-6BF4-7F31A582EC57}"/>
          </ac:spMkLst>
        </pc:spChg>
        <pc:spChg chg="mod">
          <ac:chgData name="Valentyna Fuchedzhy" userId="8ba483c4-aa65-4e5b-8c89-65bed040dfcb" providerId="ADAL" clId="{1056A915-615A-4070-AA54-295BBBDA98D8}" dt="2023-11-08T07:13:03.470" v="826" actId="14100"/>
          <ac:spMkLst>
            <pc:docMk/>
            <pc:sldMk cId="1003661352" sldId="2147377335"/>
            <ac:spMk id="44" creationId="{20E15821-EFCE-A90F-DDBA-6BFC798E9F55}"/>
          </ac:spMkLst>
        </pc:spChg>
        <pc:grpChg chg="add mod">
          <ac:chgData name="Valentyna Fuchedzhy" userId="8ba483c4-aa65-4e5b-8c89-65bed040dfcb" providerId="ADAL" clId="{1056A915-615A-4070-AA54-295BBBDA98D8}" dt="2023-11-08T07:13:03.470" v="826" actId="14100"/>
          <ac:grpSpMkLst>
            <pc:docMk/>
            <pc:sldMk cId="1003661352" sldId="2147377335"/>
            <ac:grpSpMk id="11" creationId="{3BB944BA-4409-E82C-B4BA-0184D71B4A13}"/>
          </ac:grpSpMkLst>
        </pc:grpChg>
        <pc:grpChg chg="add mod">
          <ac:chgData name="Valentyna Fuchedzhy" userId="8ba483c4-aa65-4e5b-8c89-65bed040dfcb" providerId="ADAL" clId="{1056A915-615A-4070-AA54-295BBBDA98D8}" dt="2023-11-08T07:13:03.470" v="826" actId="14100"/>
          <ac:grpSpMkLst>
            <pc:docMk/>
            <pc:sldMk cId="1003661352" sldId="2147377335"/>
            <ac:grpSpMk id="14" creationId="{C76663BF-9872-CC8E-C1A0-5F7FA6045C37}"/>
          </ac:grpSpMkLst>
        </pc:grpChg>
        <pc:grpChg chg="mod">
          <ac:chgData name="Valentyna Fuchedzhy" userId="8ba483c4-aa65-4e5b-8c89-65bed040dfcb" providerId="ADAL" clId="{1056A915-615A-4070-AA54-295BBBDA98D8}" dt="2023-11-08T07:13:03.470" v="826" actId="14100"/>
          <ac:grpSpMkLst>
            <pc:docMk/>
            <pc:sldMk cId="1003661352" sldId="2147377335"/>
            <ac:grpSpMk id="20" creationId="{CBC3B04D-A027-D011-7F5C-FCA5BFAE4FC0}"/>
          </ac:grpSpMkLst>
        </pc:grpChg>
        <pc:grpChg chg="mod">
          <ac:chgData name="Valentyna Fuchedzhy" userId="8ba483c4-aa65-4e5b-8c89-65bed040dfcb" providerId="ADAL" clId="{1056A915-615A-4070-AA54-295BBBDA98D8}" dt="2023-11-08T07:13:03.470" v="826" actId="14100"/>
          <ac:grpSpMkLst>
            <pc:docMk/>
            <pc:sldMk cId="1003661352" sldId="2147377335"/>
            <ac:grpSpMk id="21" creationId="{1E22A4BB-C1FE-F934-FA24-4ABA8FDB50EC}"/>
          </ac:grpSpMkLst>
        </pc:grpChg>
        <pc:grpChg chg="mod">
          <ac:chgData name="Valentyna Fuchedzhy" userId="8ba483c4-aa65-4e5b-8c89-65bed040dfcb" providerId="ADAL" clId="{1056A915-615A-4070-AA54-295BBBDA98D8}" dt="2023-11-08T07:13:03.470" v="826" actId="14100"/>
          <ac:grpSpMkLst>
            <pc:docMk/>
            <pc:sldMk cId="1003661352" sldId="2147377335"/>
            <ac:grpSpMk id="22" creationId="{F0A3F3E2-72B4-7838-3C6A-94A796A47411}"/>
          </ac:grpSpMkLst>
        </pc:grpChg>
        <pc:picChg chg="add del mod">
          <ac:chgData name="Valentyna Fuchedzhy" userId="8ba483c4-aa65-4e5b-8c89-65bed040dfcb" providerId="ADAL" clId="{1056A915-615A-4070-AA54-295BBBDA98D8}" dt="2023-11-08T07:11:36.416" v="813" actId="478"/>
          <ac:picMkLst>
            <pc:docMk/>
            <pc:sldMk cId="1003661352" sldId="2147377335"/>
            <ac:picMk id="8" creationId="{3131DA5D-B932-A935-5BEB-F59D85D3CE02}"/>
          </ac:picMkLst>
        </pc:picChg>
        <pc:picChg chg="del">
          <ac:chgData name="Valentyna Fuchedzhy" userId="8ba483c4-aa65-4e5b-8c89-65bed040dfcb" providerId="ADAL" clId="{1056A915-615A-4070-AA54-295BBBDA98D8}" dt="2023-11-08T07:10:37.257" v="809" actId="478"/>
          <ac:picMkLst>
            <pc:docMk/>
            <pc:sldMk cId="1003661352" sldId="2147377335"/>
            <ac:picMk id="9" creationId="{D5F13C83-B76F-E987-06FC-1A6C18078C42}"/>
          </ac:picMkLst>
        </pc:picChg>
        <pc:picChg chg="add mod ord">
          <ac:chgData name="Valentyna Fuchedzhy" userId="8ba483c4-aa65-4e5b-8c89-65bed040dfcb" providerId="ADAL" clId="{1056A915-615A-4070-AA54-295BBBDA98D8}" dt="2023-11-08T07:19:37.963" v="916" actId="14100"/>
          <ac:picMkLst>
            <pc:docMk/>
            <pc:sldMk cId="1003661352" sldId="2147377335"/>
            <ac:picMk id="45" creationId="{6CE6C384-C1F7-0872-B195-75ABBDBCC70F}"/>
          </ac:picMkLst>
        </pc:picChg>
        <pc:picChg chg="del">
          <ac:chgData name="Valentyna Fuchedzhy" userId="8ba483c4-aa65-4e5b-8c89-65bed040dfcb" providerId="ADAL" clId="{1056A915-615A-4070-AA54-295BBBDA98D8}" dt="2023-11-08T07:15:50.706" v="911" actId="478"/>
          <ac:picMkLst>
            <pc:docMk/>
            <pc:sldMk cId="1003661352" sldId="2147377335"/>
            <ac:picMk id="2050" creationId="{89D0B71D-044D-49CA-97FA-C49068F8D296}"/>
          </ac:picMkLst>
        </pc:picChg>
      </pc:sldChg>
      <pc:sldChg chg="add del">
        <pc:chgData name="Valentyna Fuchedzhy" userId="8ba483c4-aa65-4e5b-8c89-65bed040dfcb" providerId="ADAL" clId="{1056A915-615A-4070-AA54-295BBBDA98D8}" dt="2023-11-08T08:40:58.677" v="1144" actId="47"/>
        <pc:sldMkLst>
          <pc:docMk/>
          <pc:sldMk cId="1328112841" sldId="2147377336"/>
        </pc:sldMkLst>
      </pc:sldChg>
      <pc:sldChg chg="add del">
        <pc:chgData name="Valentyna Fuchedzhy" userId="8ba483c4-aa65-4e5b-8c89-65bed040dfcb" providerId="ADAL" clId="{1056A915-615A-4070-AA54-295BBBDA98D8}" dt="2023-11-08T08:09:50.988" v="1100" actId="47"/>
        <pc:sldMkLst>
          <pc:docMk/>
          <pc:sldMk cId="1925225066" sldId="2147377336"/>
        </pc:sldMkLst>
      </pc:sldChg>
      <pc:sldChg chg="addSp delSp modSp add mod ord modAnim">
        <pc:chgData name="Valentyna Fuchedzhy" userId="8ba483c4-aa65-4e5b-8c89-65bed040dfcb" providerId="ADAL" clId="{1056A915-615A-4070-AA54-295BBBDA98D8}" dt="2023-11-08T09:32:30.311" v="1344" actId="14100"/>
        <pc:sldMkLst>
          <pc:docMk/>
          <pc:sldMk cId="2639552743" sldId="2147377336"/>
        </pc:sldMkLst>
        <pc:spChg chg="add mod">
          <ac:chgData name="Valentyna Fuchedzhy" userId="8ba483c4-aa65-4e5b-8c89-65bed040dfcb" providerId="ADAL" clId="{1056A915-615A-4070-AA54-295BBBDA98D8}" dt="2023-11-08T08:57:49.903" v="1311"/>
          <ac:spMkLst>
            <pc:docMk/>
            <pc:sldMk cId="2639552743" sldId="2147377336"/>
            <ac:spMk id="6" creationId="{102BC70F-B32D-7E07-8598-57BCCFD373EF}"/>
          </ac:spMkLst>
        </pc:spChg>
        <pc:spChg chg="add mod">
          <ac:chgData name="Valentyna Fuchedzhy" userId="8ba483c4-aa65-4e5b-8c89-65bed040dfcb" providerId="ADAL" clId="{1056A915-615A-4070-AA54-295BBBDA98D8}" dt="2023-11-08T08:57:58.832" v="1312"/>
          <ac:spMkLst>
            <pc:docMk/>
            <pc:sldMk cId="2639552743" sldId="2147377336"/>
            <ac:spMk id="7" creationId="{DF695B5C-A92C-DCE3-98C4-CD31FC8D1A94}"/>
          </ac:spMkLst>
        </pc:spChg>
        <pc:spChg chg="del">
          <ac:chgData name="Valentyna Fuchedzhy" userId="8ba483c4-aa65-4e5b-8c89-65bed040dfcb" providerId="ADAL" clId="{1056A915-615A-4070-AA54-295BBBDA98D8}" dt="2023-11-08T08:48:33.229" v="1221" actId="478"/>
          <ac:spMkLst>
            <pc:docMk/>
            <pc:sldMk cId="2639552743" sldId="2147377336"/>
            <ac:spMk id="769" creationId="{2958639A-5A7B-4E65-847C-32DBE7C619D7}"/>
          </ac:spMkLst>
        </pc:spChg>
        <pc:spChg chg="mod">
          <ac:chgData name="Valentyna Fuchedzhy" userId="8ba483c4-aa65-4e5b-8c89-65bed040dfcb" providerId="ADAL" clId="{1056A915-615A-4070-AA54-295BBBDA98D8}" dt="2023-11-08T08:47:30.806" v="1206" actId="6549"/>
          <ac:spMkLst>
            <pc:docMk/>
            <pc:sldMk cId="2639552743" sldId="2147377336"/>
            <ac:spMk id="772" creationId="{641A0077-B7B1-4312-B6AF-F916F9B87DC2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780" creationId="{55436A82-6D7F-9787-75C3-2D89D101FDAC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782" creationId="{5E46A0DA-9FBC-8E68-39D8-837A6A8C0189}"/>
          </ac:spMkLst>
        </pc:spChg>
        <pc:spChg chg="mod">
          <ac:chgData name="Valentyna Fuchedzhy" userId="8ba483c4-aa65-4e5b-8c89-65bed040dfcb" providerId="ADAL" clId="{1056A915-615A-4070-AA54-295BBBDA98D8}" dt="2023-11-08T08:47:50.009" v="1213" actId="478"/>
          <ac:spMkLst>
            <pc:docMk/>
            <pc:sldMk cId="2639552743" sldId="2147377336"/>
            <ac:spMk id="786" creationId="{FAFA7D1B-723D-4745-9CA9-1AE52140780F}"/>
          </ac:spMkLst>
        </pc:spChg>
        <pc:spChg chg="mod">
          <ac:chgData name="Valentyna Fuchedzhy" userId="8ba483c4-aa65-4e5b-8c89-65bed040dfcb" providerId="ADAL" clId="{1056A915-615A-4070-AA54-295BBBDA98D8}" dt="2023-11-08T08:49:47.887" v="1231" actId="1076"/>
          <ac:spMkLst>
            <pc:docMk/>
            <pc:sldMk cId="2639552743" sldId="2147377336"/>
            <ac:spMk id="788" creationId="{82A0FC5E-2B68-40BB-92A8-6B22403230A2}"/>
          </ac:spMkLst>
        </pc:spChg>
        <pc:spChg chg="mod">
          <ac:chgData name="Valentyna Fuchedzhy" userId="8ba483c4-aa65-4e5b-8c89-65bed040dfcb" providerId="ADAL" clId="{1056A915-615A-4070-AA54-295BBBDA98D8}" dt="2023-11-08T08:49:47.887" v="1231" actId="1076"/>
          <ac:spMkLst>
            <pc:docMk/>
            <pc:sldMk cId="2639552743" sldId="2147377336"/>
            <ac:spMk id="789" creationId="{ECF5B769-65C9-42E7-9ABC-80AF3654A947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793" creationId="{101988EF-05FA-AA22-0C39-57D7D549279D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794" creationId="{E922532E-3485-425C-B372-A7318D332307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796" creationId="{759D3ED2-2888-43CF-A22C-EA2E5B71FAB6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797" creationId="{E1325710-204F-4338-ACD8-57D248BBE346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802" creationId="{0A2D68DB-0004-67BC-B742-18FD260ED701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811" creationId="{7BF47678-3D80-10D8-6CCC-8E6AB9D0A8BE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812" creationId="{31E92276-16E4-675F-F4C6-B8380ECE3835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813" creationId="{BA2629E0-C275-E3B5-4016-15575562B04F}"/>
          </ac:spMkLst>
        </pc:spChg>
        <pc:spChg chg="mod">
          <ac:chgData name="Valentyna Fuchedzhy" userId="8ba483c4-aa65-4e5b-8c89-65bed040dfcb" providerId="ADAL" clId="{1056A915-615A-4070-AA54-295BBBDA98D8}" dt="2023-11-08T09:00:01.581" v="1318" actId="1076"/>
          <ac:spMkLst>
            <pc:docMk/>
            <pc:sldMk cId="2639552743" sldId="2147377336"/>
            <ac:spMk id="828" creationId="{A66BC6D7-3853-47B8-9FE5-A8FD2C78ACB5}"/>
          </ac:spMkLst>
        </pc:spChg>
        <pc:spChg chg="del">
          <ac:chgData name="Valentyna Fuchedzhy" userId="8ba483c4-aa65-4e5b-8c89-65bed040dfcb" providerId="ADAL" clId="{1056A915-615A-4070-AA54-295BBBDA98D8}" dt="2023-11-08T08:47:40.156" v="1208" actId="478"/>
          <ac:spMkLst>
            <pc:docMk/>
            <pc:sldMk cId="2639552743" sldId="2147377336"/>
            <ac:spMk id="858" creationId="{C0583A29-6C51-9457-9F25-15DBE8C0A17D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871" creationId="{542E78BD-84AA-4BDF-7053-A08C7402AAEB}"/>
          </ac:spMkLst>
        </pc:spChg>
        <pc:spChg chg="del">
          <ac:chgData name="Valentyna Fuchedzhy" userId="8ba483c4-aa65-4e5b-8c89-65bed040dfcb" providerId="ADAL" clId="{1056A915-615A-4070-AA54-295BBBDA98D8}" dt="2023-11-08T08:47:28.439" v="1205" actId="478"/>
          <ac:spMkLst>
            <pc:docMk/>
            <pc:sldMk cId="2639552743" sldId="2147377336"/>
            <ac:spMk id="872" creationId="{C6561144-2947-D990-91F5-BF6BA228BB95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873" creationId="{6835ADFC-4951-400B-4331-80BC36C26C80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874" creationId="{04260930-9BAB-D9AE-D614-54881999CAD8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875" creationId="{7FC401F7-A715-37CF-B904-3603490D1D7E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876" creationId="{A0F5424D-A7F7-6514-AD95-9837CB818B9B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877" creationId="{E154DB31-3768-664B-BC15-551C4A01149F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878" creationId="{1E1B6E7F-94DB-26DC-6413-C659A0AE6C67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879" creationId="{1317B076-72BF-7751-36C4-7E11F0E5D563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880" creationId="{EBEC19FF-185B-614B-D89E-1EE6819D41D7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881" creationId="{8C5E5496-9360-3A16-6AA2-8879E792476B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882" creationId="{6B07AB16-0B51-F419-2877-51A8062E202B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883" creationId="{115E13F0-DF63-18CF-467D-485E5906779C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885" creationId="{D5B1A4B2-CE19-A48A-F657-DDDB505A390D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886" creationId="{B175422F-F58D-0950-E807-9C134A3988DC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887" creationId="{7F09638B-FE71-098F-776E-3559C874C796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891" creationId="{F8E2DE0B-30D3-2DCE-CE28-3930534C60E1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892" creationId="{F9324D22-D22F-4F04-5472-D5DB8E4D5DD1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893" creationId="{6966C8B4-D24B-1469-8D57-60D12E0D23BF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894" creationId="{1F3185E7-75F0-F4C2-1C97-5C6A2CA40836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895" creationId="{96FA9D71-221C-4BCA-18CC-84DD272FC7F1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896" creationId="{9B9C68BD-AEE4-3E88-C78F-A53A173E3E2B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897" creationId="{3C06F958-7C2C-7277-402F-1C940559898D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898" creationId="{AC18B140-3F7D-52EF-291A-8ED351B9A2BD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899" creationId="{5A725B72-AC2B-6BD7-92E6-C06A563ED7FE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900" creationId="{BB68C611-61BA-7627-5A1E-9489394C0B13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901" creationId="{3EEC1A16-0776-31C0-BD29-7CA36D8EDC26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902" creationId="{04FA5818-1414-A270-63AA-97CA203B490B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903" creationId="{14020BC7-BE48-97BB-A12F-B2FA4D5FA1E7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904" creationId="{DA626628-9435-0C41-4880-04A0CBE2B376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905" creationId="{79159EB0-0B54-C5E1-FF45-508698F2EB16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906" creationId="{E2DB0319-4990-E581-5BF3-8241EC92558B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907" creationId="{C853445F-834F-5F77-C13C-209584BD23DE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908" creationId="{572AFC9A-7A11-7D7D-AFBF-9D096467A962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909" creationId="{B434491D-1264-C98B-A34F-B122890F0BCC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910" creationId="{33EAE439-23FE-4253-F1CF-250B7DD3B4D9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911" creationId="{4F967F92-3EBD-422A-907D-69B93460C3D3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912" creationId="{47C037D1-3D56-7DD4-0791-10193AEC9868}"/>
          </ac:spMkLst>
        </pc:spChg>
        <pc:spChg chg="mod">
          <ac:chgData name="Valentyna Fuchedzhy" userId="8ba483c4-aa65-4e5b-8c89-65bed040dfcb" providerId="ADAL" clId="{1056A915-615A-4070-AA54-295BBBDA98D8}" dt="2023-11-08T09:00:33.637" v="1322" actId="1076"/>
          <ac:spMkLst>
            <pc:docMk/>
            <pc:sldMk cId="2639552743" sldId="2147377336"/>
            <ac:spMk id="1055" creationId="{75A7B0F8-9C61-4474-AF87-095BC464EF10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061" creationId="{203433B7-5555-461A-AA2E-133CC3ABF3FD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063" creationId="{55CCA135-4E17-410C-9DF3-A3683B253EEE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064" creationId="{67EEE41C-4BA2-449F-BF44-FD135BEC6465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068" creationId="{AF164C9E-B1DB-42F7-A553-9A0D6891CA56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069" creationId="{353C856A-A5D6-42BB-A94E-D06C756DFE61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070" creationId="{39FF5A3E-3E0B-400E-923C-8899D4910F34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071" creationId="{DCE22FCD-D008-43E0-A89E-E073E5ECC558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075" creationId="{03328CF7-DD17-42CD-A935-F95A985E0D7A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076" creationId="{C9AE5BDA-B93C-47DB-B64F-746FEB497BFD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077" creationId="{2E454E66-D7E3-4C5B-B1B3-4836587D45BA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078" creationId="{AE3955D7-0B7E-4804-A9CA-6603545A4F2C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079" creationId="{B9BBBD40-395C-49DE-A9A2-69A3E45B7C15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080" creationId="{8D22DD97-D4BA-4A5A-8A88-2816FAC524E4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081" creationId="{5A9BC22F-4CEC-4404-908F-F0CD5BE366BF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082" creationId="{D34883EB-A9C7-4153-BAAE-FB657856B7B1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083" creationId="{732BF09F-392A-4292-8519-D95B4CF3977A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084" creationId="{937990BB-589F-4EC0-B37D-CC4A47BD7BD8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085" creationId="{8FBC5471-DF1C-441D-8539-A1A74DFB158D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086" creationId="{EE2FB06E-8023-4265-A225-F8541A1B9DB6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087" creationId="{C7B7D23B-FD55-4580-846A-CF47C40C7047}"/>
          </ac:spMkLst>
        </pc:spChg>
        <pc:spChg chg="mod">
          <ac:chgData name="Valentyna Fuchedzhy" userId="8ba483c4-aa65-4e5b-8c89-65bed040dfcb" providerId="ADAL" clId="{1056A915-615A-4070-AA54-295BBBDA98D8}" dt="2023-11-08T08:48:17.639" v="1217" actId="6549"/>
          <ac:spMkLst>
            <pc:docMk/>
            <pc:sldMk cId="2639552743" sldId="2147377336"/>
            <ac:spMk id="1089" creationId="{EF3F4A5F-7EC5-4EDA-A2D7-6BB952836BDE}"/>
          </ac:spMkLst>
        </pc:spChg>
        <pc:spChg chg="mod">
          <ac:chgData name="Valentyna Fuchedzhy" userId="8ba483c4-aa65-4e5b-8c89-65bed040dfcb" providerId="ADAL" clId="{1056A915-615A-4070-AA54-295BBBDA98D8}" dt="2023-11-08T09:00:01.581" v="1318" actId="1076"/>
          <ac:spMkLst>
            <pc:docMk/>
            <pc:sldMk cId="2639552743" sldId="2147377336"/>
            <ac:spMk id="1148" creationId="{26E2D1AC-BD3F-0ED7-7390-82258BA71132}"/>
          </ac:spMkLst>
        </pc:spChg>
        <pc:spChg chg="mod">
          <ac:chgData name="Valentyna Fuchedzhy" userId="8ba483c4-aa65-4e5b-8c89-65bed040dfcb" providerId="ADAL" clId="{1056A915-615A-4070-AA54-295BBBDA98D8}" dt="2023-11-08T09:00:01.581" v="1318" actId="1076"/>
          <ac:spMkLst>
            <pc:docMk/>
            <pc:sldMk cId="2639552743" sldId="2147377336"/>
            <ac:spMk id="1149" creationId="{FD3A4368-F39B-558A-4AE6-DDCA37BBAB8E}"/>
          </ac:spMkLst>
        </pc:spChg>
        <pc:spChg chg="mod">
          <ac:chgData name="Valentyna Fuchedzhy" userId="8ba483c4-aa65-4e5b-8c89-65bed040dfcb" providerId="ADAL" clId="{1056A915-615A-4070-AA54-295BBBDA98D8}" dt="2023-11-08T09:00:01.581" v="1318" actId="1076"/>
          <ac:spMkLst>
            <pc:docMk/>
            <pc:sldMk cId="2639552743" sldId="2147377336"/>
            <ac:spMk id="1150" creationId="{346A8E68-CB18-BAF0-6237-F2EFD3E47084}"/>
          </ac:spMkLst>
        </pc:spChg>
        <pc:spChg chg="mod">
          <ac:chgData name="Valentyna Fuchedzhy" userId="8ba483c4-aa65-4e5b-8c89-65bed040dfcb" providerId="ADAL" clId="{1056A915-615A-4070-AA54-295BBBDA98D8}" dt="2023-11-08T09:00:01.581" v="1318" actId="1076"/>
          <ac:spMkLst>
            <pc:docMk/>
            <pc:sldMk cId="2639552743" sldId="2147377336"/>
            <ac:spMk id="1154" creationId="{F7687530-3A54-04FD-8CC5-21B4D13DBA75}"/>
          </ac:spMkLst>
        </pc:spChg>
        <pc:spChg chg="mod">
          <ac:chgData name="Valentyna Fuchedzhy" userId="8ba483c4-aa65-4e5b-8c89-65bed040dfcb" providerId="ADAL" clId="{1056A915-615A-4070-AA54-295BBBDA98D8}" dt="2023-11-08T09:00:01.581" v="1318" actId="1076"/>
          <ac:spMkLst>
            <pc:docMk/>
            <pc:sldMk cId="2639552743" sldId="2147377336"/>
            <ac:spMk id="1155" creationId="{0884CBD0-A5BB-44BD-9C37-B91F5410AD47}"/>
          </ac:spMkLst>
        </pc:spChg>
        <pc:spChg chg="mod">
          <ac:chgData name="Valentyna Fuchedzhy" userId="8ba483c4-aa65-4e5b-8c89-65bed040dfcb" providerId="ADAL" clId="{1056A915-615A-4070-AA54-295BBBDA98D8}" dt="2023-11-08T09:00:01.581" v="1318" actId="1076"/>
          <ac:spMkLst>
            <pc:docMk/>
            <pc:sldMk cId="2639552743" sldId="2147377336"/>
            <ac:spMk id="1156" creationId="{4723B272-98BC-2F75-C3CB-0BF48731F286}"/>
          </ac:spMkLst>
        </pc:spChg>
        <pc:spChg chg="mod">
          <ac:chgData name="Valentyna Fuchedzhy" userId="8ba483c4-aa65-4e5b-8c89-65bed040dfcb" providerId="ADAL" clId="{1056A915-615A-4070-AA54-295BBBDA98D8}" dt="2023-11-08T09:00:01.581" v="1318" actId="1076"/>
          <ac:spMkLst>
            <pc:docMk/>
            <pc:sldMk cId="2639552743" sldId="2147377336"/>
            <ac:spMk id="1157" creationId="{AE0BE084-4737-F4D3-BD1A-E3B957006A05}"/>
          </ac:spMkLst>
        </pc:spChg>
        <pc:spChg chg="mod">
          <ac:chgData name="Valentyna Fuchedzhy" userId="8ba483c4-aa65-4e5b-8c89-65bed040dfcb" providerId="ADAL" clId="{1056A915-615A-4070-AA54-295BBBDA98D8}" dt="2023-11-08T09:00:01.581" v="1318" actId="1076"/>
          <ac:spMkLst>
            <pc:docMk/>
            <pc:sldMk cId="2639552743" sldId="2147377336"/>
            <ac:spMk id="1158" creationId="{5677FC43-89DA-6A06-79E0-5FC34D4F705A}"/>
          </ac:spMkLst>
        </pc:spChg>
        <pc:spChg chg="mod">
          <ac:chgData name="Valentyna Fuchedzhy" userId="8ba483c4-aa65-4e5b-8c89-65bed040dfcb" providerId="ADAL" clId="{1056A915-615A-4070-AA54-295BBBDA98D8}" dt="2023-11-08T09:00:01.581" v="1318" actId="1076"/>
          <ac:spMkLst>
            <pc:docMk/>
            <pc:sldMk cId="2639552743" sldId="2147377336"/>
            <ac:spMk id="1159" creationId="{0D25903B-BD9C-669B-A191-5F75763651D3}"/>
          </ac:spMkLst>
        </pc:spChg>
        <pc:spChg chg="mod">
          <ac:chgData name="Valentyna Fuchedzhy" userId="8ba483c4-aa65-4e5b-8c89-65bed040dfcb" providerId="ADAL" clId="{1056A915-615A-4070-AA54-295BBBDA98D8}" dt="2023-11-08T09:00:01.581" v="1318" actId="1076"/>
          <ac:spMkLst>
            <pc:docMk/>
            <pc:sldMk cId="2639552743" sldId="2147377336"/>
            <ac:spMk id="1160" creationId="{73971C1E-5AB1-C2B9-D11A-167566CEBA17}"/>
          </ac:spMkLst>
        </pc:spChg>
        <pc:spChg chg="mod">
          <ac:chgData name="Valentyna Fuchedzhy" userId="8ba483c4-aa65-4e5b-8c89-65bed040dfcb" providerId="ADAL" clId="{1056A915-615A-4070-AA54-295BBBDA98D8}" dt="2023-11-08T09:00:01.581" v="1318" actId="1076"/>
          <ac:spMkLst>
            <pc:docMk/>
            <pc:sldMk cId="2639552743" sldId="2147377336"/>
            <ac:spMk id="1161" creationId="{2E353247-B41C-3B4F-644C-AA20B11578B7}"/>
          </ac:spMkLst>
        </pc:spChg>
        <pc:spChg chg="mod">
          <ac:chgData name="Valentyna Fuchedzhy" userId="8ba483c4-aa65-4e5b-8c89-65bed040dfcb" providerId="ADAL" clId="{1056A915-615A-4070-AA54-295BBBDA98D8}" dt="2023-11-08T09:00:01.581" v="1318" actId="1076"/>
          <ac:spMkLst>
            <pc:docMk/>
            <pc:sldMk cId="2639552743" sldId="2147377336"/>
            <ac:spMk id="1162" creationId="{6BEE7C1B-AFE7-B5FC-DCD7-1C880AD86E53}"/>
          </ac:spMkLst>
        </pc:spChg>
        <pc:spChg chg="mod">
          <ac:chgData name="Valentyna Fuchedzhy" userId="8ba483c4-aa65-4e5b-8c89-65bed040dfcb" providerId="ADAL" clId="{1056A915-615A-4070-AA54-295BBBDA98D8}" dt="2023-11-08T09:00:01.581" v="1318" actId="1076"/>
          <ac:spMkLst>
            <pc:docMk/>
            <pc:sldMk cId="2639552743" sldId="2147377336"/>
            <ac:spMk id="1163" creationId="{F83D4D25-6EC2-099D-B4E9-31B36E0827CA}"/>
          </ac:spMkLst>
        </pc:spChg>
        <pc:spChg chg="mod">
          <ac:chgData name="Valentyna Fuchedzhy" userId="8ba483c4-aa65-4e5b-8c89-65bed040dfcb" providerId="ADAL" clId="{1056A915-615A-4070-AA54-295BBBDA98D8}" dt="2023-11-08T09:00:01.581" v="1318" actId="1076"/>
          <ac:spMkLst>
            <pc:docMk/>
            <pc:sldMk cId="2639552743" sldId="2147377336"/>
            <ac:spMk id="1164" creationId="{CB7E639A-398E-48A1-6C75-B447C0B7997E}"/>
          </ac:spMkLst>
        </pc:spChg>
        <pc:spChg chg="mod">
          <ac:chgData name="Valentyna Fuchedzhy" userId="8ba483c4-aa65-4e5b-8c89-65bed040dfcb" providerId="ADAL" clId="{1056A915-615A-4070-AA54-295BBBDA98D8}" dt="2023-11-08T09:00:01.581" v="1318" actId="1076"/>
          <ac:spMkLst>
            <pc:docMk/>
            <pc:sldMk cId="2639552743" sldId="2147377336"/>
            <ac:spMk id="1165" creationId="{E810B14F-4CBE-907F-0934-C43FBE97FB89}"/>
          </ac:spMkLst>
        </pc:spChg>
        <pc:spChg chg="mod">
          <ac:chgData name="Valentyna Fuchedzhy" userId="8ba483c4-aa65-4e5b-8c89-65bed040dfcb" providerId="ADAL" clId="{1056A915-615A-4070-AA54-295BBBDA98D8}" dt="2023-11-08T09:00:01.581" v="1318" actId="1076"/>
          <ac:spMkLst>
            <pc:docMk/>
            <pc:sldMk cId="2639552743" sldId="2147377336"/>
            <ac:spMk id="1166" creationId="{5373D8F1-051F-F86A-ED8F-DD016937BB55}"/>
          </ac:spMkLst>
        </pc:spChg>
        <pc:spChg chg="mod">
          <ac:chgData name="Valentyna Fuchedzhy" userId="8ba483c4-aa65-4e5b-8c89-65bed040dfcb" providerId="ADAL" clId="{1056A915-615A-4070-AA54-295BBBDA98D8}" dt="2023-11-08T09:00:01.581" v="1318" actId="1076"/>
          <ac:spMkLst>
            <pc:docMk/>
            <pc:sldMk cId="2639552743" sldId="2147377336"/>
            <ac:spMk id="1167" creationId="{E235F1BE-E75D-5C51-1341-CEBA2055647C}"/>
          </ac:spMkLst>
        </pc:spChg>
        <pc:spChg chg="mod">
          <ac:chgData name="Valentyna Fuchedzhy" userId="8ba483c4-aa65-4e5b-8c89-65bed040dfcb" providerId="ADAL" clId="{1056A915-615A-4070-AA54-295BBBDA98D8}" dt="2023-11-08T09:00:01.581" v="1318" actId="1076"/>
          <ac:spMkLst>
            <pc:docMk/>
            <pc:sldMk cId="2639552743" sldId="2147377336"/>
            <ac:spMk id="1168" creationId="{FA79F5B0-A92D-9034-4506-FF5D03315D52}"/>
          </ac:spMkLst>
        </pc:spChg>
        <pc:spChg chg="mod">
          <ac:chgData name="Valentyna Fuchedzhy" userId="8ba483c4-aa65-4e5b-8c89-65bed040dfcb" providerId="ADAL" clId="{1056A915-615A-4070-AA54-295BBBDA98D8}" dt="2023-11-08T09:00:01.581" v="1318" actId="1076"/>
          <ac:spMkLst>
            <pc:docMk/>
            <pc:sldMk cId="2639552743" sldId="2147377336"/>
            <ac:spMk id="1169" creationId="{D7937A3B-31DD-4196-AFBE-3A7183FE13C4}"/>
          </ac:spMkLst>
        </pc:spChg>
        <pc:spChg chg="mod">
          <ac:chgData name="Valentyna Fuchedzhy" userId="8ba483c4-aa65-4e5b-8c89-65bed040dfcb" providerId="ADAL" clId="{1056A915-615A-4070-AA54-295BBBDA98D8}" dt="2023-11-08T09:00:01.581" v="1318" actId="1076"/>
          <ac:spMkLst>
            <pc:docMk/>
            <pc:sldMk cId="2639552743" sldId="2147377336"/>
            <ac:spMk id="1170" creationId="{2F1B77E1-CAAD-C355-468B-0004C72FF884}"/>
          </ac:spMkLst>
        </pc:spChg>
        <pc:spChg chg="mod">
          <ac:chgData name="Valentyna Fuchedzhy" userId="8ba483c4-aa65-4e5b-8c89-65bed040dfcb" providerId="ADAL" clId="{1056A915-615A-4070-AA54-295BBBDA98D8}" dt="2023-11-08T09:00:01.581" v="1318" actId="1076"/>
          <ac:spMkLst>
            <pc:docMk/>
            <pc:sldMk cId="2639552743" sldId="2147377336"/>
            <ac:spMk id="1171" creationId="{935D88A9-0058-C098-CB6C-6876B9411CE9}"/>
          </ac:spMkLst>
        </pc:spChg>
        <pc:spChg chg="mod">
          <ac:chgData name="Valentyna Fuchedzhy" userId="8ba483c4-aa65-4e5b-8c89-65bed040dfcb" providerId="ADAL" clId="{1056A915-615A-4070-AA54-295BBBDA98D8}" dt="2023-11-08T09:00:01.581" v="1318" actId="1076"/>
          <ac:spMkLst>
            <pc:docMk/>
            <pc:sldMk cId="2639552743" sldId="2147377336"/>
            <ac:spMk id="1172" creationId="{198B0641-AD76-7D7F-6C18-DF019E8CCBE7}"/>
          </ac:spMkLst>
        </pc:spChg>
        <pc:spChg chg="mod">
          <ac:chgData name="Valentyna Fuchedzhy" userId="8ba483c4-aa65-4e5b-8c89-65bed040dfcb" providerId="ADAL" clId="{1056A915-615A-4070-AA54-295BBBDA98D8}" dt="2023-11-08T09:00:01.581" v="1318" actId="1076"/>
          <ac:spMkLst>
            <pc:docMk/>
            <pc:sldMk cId="2639552743" sldId="2147377336"/>
            <ac:spMk id="1173" creationId="{1A80688A-3783-46E8-9CF7-83C79C080AC2}"/>
          </ac:spMkLst>
        </pc:spChg>
        <pc:spChg chg="mod">
          <ac:chgData name="Valentyna Fuchedzhy" userId="8ba483c4-aa65-4e5b-8c89-65bed040dfcb" providerId="ADAL" clId="{1056A915-615A-4070-AA54-295BBBDA98D8}" dt="2023-11-08T09:00:01.581" v="1318" actId="1076"/>
          <ac:spMkLst>
            <pc:docMk/>
            <pc:sldMk cId="2639552743" sldId="2147377336"/>
            <ac:spMk id="1174" creationId="{FF967B9C-7672-7970-B85D-9B18AC9C36E4}"/>
          </ac:spMkLst>
        </pc:spChg>
        <pc:spChg chg="mod">
          <ac:chgData name="Valentyna Fuchedzhy" userId="8ba483c4-aa65-4e5b-8c89-65bed040dfcb" providerId="ADAL" clId="{1056A915-615A-4070-AA54-295BBBDA98D8}" dt="2023-11-08T09:00:01.581" v="1318" actId="1076"/>
          <ac:spMkLst>
            <pc:docMk/>
            <pc:sldMk cId="2639552743" sldId="2147377336"/>
            <ac:spMk id="1175" creationId="{F2E3DC3D-1119-BC29-4414-C61427A73DE0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1828" creationId="{CC66C03B-E34C-39BF-CA64-8224D309A492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1829" creationId="{E3BF7C59-E8AB-59EC-9666-709E5003C85E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1830" creationId="{88C722EB-2726-3C55-38A1-E72EF4B541F6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1834" creationId="{1FE4F150-DEB3-5CD4-5426-51D4B39B44F8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1835" creationId="{1FC651D1-614F-2229-005D-D7171B28C073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1836" creationId="{7E76CC08-903A-F956-C37F-7609ECBF5AB5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1837" creationId="{FE0A3D5C-DE22-B97C-ADB3-C65F3E4A0DF6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1838" creationId="{E3CCE1D7-3497-16EB-5C75-1A3612BB46D4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1839" creationId="{D0D34A6D-D5D4-AAF1-A9FC-6A1C180122CF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1840" creationId="{EE6C39B7-F8ED-FFED-82AD-BEA929417D5E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1841" creationId="{E0056E83-2BB4-7FED-686A-759D9A5BB04E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1842" creationId="{11B30FCB-FAC1-17D0-9A27-AF4ADD7E1D14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1843" creationId="{A01024BB-6F0E-279C-2536-9875D192E709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1844" creationId="{023ACF55-2322-859D-3145-8D61784647F3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1845" creationId="{F2EA69B0-B0B7-F0BC-969F-D9056F108B44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1846" creationId="{03F1F948-1007-5D02-A439-26707B7282EE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1847" creationId="{7AFC89B8-4C07-83B3-1D7B-873D914450A4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1848" creationId="{4A781BC6-04E7-50BC-92FA-386CB52DF5AB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1849" creationId="{D5A65F11-BF25-FC21-A982-5CA2C04A54E6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1850" creationId="{61747488-21B2-8312-CCDD-2D1542B2BCEF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1851" creationId="{64B7D188-F7AF-8F35-0DA6-CEDFB6A5A062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1852" creationId="{EFEF2579-8D2D-D672-2B9A-B6C5614AA9F3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1853" creationId="{A7A39974-05F2-D2A3-5A9B-36CF78E3BFE7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1854" creationId="{5F83E475-D184-64A1-9400-6780431FA495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1855" creationId="{22B320DD-4271-555C-92FE-3DFB22290079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915" creationId="{D6B22367-B6E5-24EC-770E-32EFDB4CA8F6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916" creationId="{5DFDD43C-20EC-7584-2880-1B35093F36B9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917" creationId="{EEE4F981-25C4-145E-EFF7-C510E71619D6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921" creationId="{2CE4043C-A8EB-EE22-C75B-B06A2C9876DE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922" creationId="{756ABCD7-82D9-23CC-70A7-B56965EAC502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923" creationId="{2292E732-B506-5412-2FCB-C210E7989950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924" creationId="{AD86EF42-71E9-5A4E-6A2C-6F546A819B2C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925" creationId="{969E9A77-108B-A9AF-B702-609BF682688E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926" creationId="{F250924D-22A8-9909-B6FB-B473367F7850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927" creationId="{DC9D67DB-1319-2918-4917-460B7A839DD9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928" creationId="{B4714EFC-92F6-74E0-B0B4-E8EC11F0EAD1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929" creationId="{F6189F2F-4657-3FF9-1870-4A6D45CA2169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930" creationId="{89B9CFB9-995C-D42A-E62D-37EB4D977643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931" creationId="{09164755-8FBC-E8E3-1B76-35B093EF0347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932" creationId="{7224ECD8-2098-8E85-28B3-0E600E80545C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933" creationId="{FB63C64F-032C-EFF6-C6F7-20C78094F1C2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934" creationId="{7B68CA30-FEB1-5421-DE65-2864FE6B89F7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935" creationId="{BA8BC6CE-DC82-E922-48BF-626E8B72AE03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936" creationId="{DB517A76-FA27-F8F9-F54E-41225DEA636D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937" creationId="{76A7BCB4-9037-3FA6-52BF-44055DE73131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938" creationId="{CCF0E288-1C70-605E-E476-3270877805C7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939" creationId="{2167F61D-3CB7-7FD1-7CCC-760139DE2A4F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940" creationId="{0AF58048-0184-033D-0F93-AC7AB001CF68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941" creationId="{B78E45BC-63BC-3FB2-94C8-3C3BAF0ED050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1942" creationId="{D32F4EC7-037D-9708-7FCF-61E8AE29589D}"/>
          </ac:spMkLst>
        </pc:spChg>
        <pc:spChg chg="mod">
          <ac:chgData name="Valentyna Fuchedzhy" userId="8ba483c4-aa65-4e5b-8c89-65bed040dfcb" providerId="ADAL" clId="{1056A915-615A-4070-AA54-295BBBDA98D8}" dt="2023-11-08T08:49:47.887" v="1231" actId="1076"/>
          <ac:spMkLst>
            <pc:docMk/>
            <pc:sldMk cId="2639552743" sldId="2147377336"/>
            <ac:spMk id="1944" creationId="{3EDEECBC-3E9B-800C-A241-5B87EDDE6DAD}"/>
          </ac:spMkLst>
        </pc:spChg>
        <pc:spChg chg="mod">
          <ac:chgData name="Valentyna Fuchedzhy" userId="8ba483c4-aa65-4e5b-8c89-65bed040dfcb" providerId="ADAL" clId="{1056A915-615A-4070-AA54-295BBBDA98D8}" dt="2023-11-08T08:49:47.887" v="1231" actId="1076"/>
          <ac:spMkLst>
            <pc:docMk/>
            <pc:sldMk cId="2639552743" sldId="2147377336"/>
            <ac:spMk id="1945" creationId="{6DD22873-D905-8004-FF8F-662B950A866D}"/>
          </ac:spMkLst>
        </pc:spChg>
        <pc:spChg chg="mod">
          <ac:chgData name="Valentyna Fuchedzhy" userId="8ba483c4-aa65-4e5b-8c89-65bed040dfcb" providerId="ADAL" clId="{1056A915-615A-4070-AA54-295BBBDA98D8}" dt="2023-11-08T08:49:47.887" v="1231" actId="1076"/>
          <ac:spMkLst>
            <pc:docMk/>
            <pc:sldMk cId="2639552743" sldId="2147377336"/>
            <ac:spMk id="1946" creationId="{1814E08E-2300-0AB7-A2E2-EC96A6187320}"/>
          </ac:spMkLst>
        </pc:spChg>
        <pc:spChg chg="mod">
          <ac:chgData name="Valentyna Fuchedzhy" userId="8ba483c4-aa65-4e5b-8c89-65bed040dfcb" providerId="ADAL" clId="{1056A915-615A-4070-AA54-295BBBDA98D8}" dt="2023-11-08T08:49:47.887" v="1231" actId="1076"/>
          <ac:spMkLst>
            <pc:docMk/>
            <pc:sldMk cId="2639552743" sldId="2147377336"/>
            <ac:spMk id="1950" creationId="{E4A207BA-2890-2C85-906D-4411CC093B45}"/>
          </ac:spMkLst>
        </pc:spChg>
        <pc:spChg chg="mod">
          <ac:chgData name="Valentyna Fuchedzhy" userId="8ba483c4-aa65-4e5b-8c89-65bed040dfcb" providerId="ADAL" clId="{1056A915-615A-4070-AA54-295BBBDA98D8}" dt="2023-11-08T08:49:47.887" v="1231" actId="1076"/>
          <ac:spMkLst>
            <pc:docMk/>
            <pc:sldMk cId="2639552743" sldId="2147377336"/>
            <ac:spMk id="1951" creationId="{423A4597-765A-7F8F-B740-AA90CE984680}"/>
          </ac:spMkLst>
        </pc:spChg>
        <pc:spChg chg="mod">
          <ac:chgData name="Valentyna Fuchedzhy" userId="8ba483c4-aa65-4e5b-8c89-65bed040dfcb" providerId="ADAL" clId="{1056A915-615A-4070-AA54-295BBBDA98D8}" dt="2023-11-08T08:49:47.887" v="1231" actId="1076"/>
          <ac:spMkLst>
            <pc:docMk/>
            <pc:sldMk cId="2639552743" sldId="2147377336"/>
            <ac:spMk id="1952" creationId="{994BF6B9-65B4-B077-4B9E-C3FD171A8C22}"/>
          </ac:spMkLst>
        </pc:spChg>
        <pc:spChg chg="mod">
          <ac:chgData name="Valentyna Fuchedzhy" userId="8ba483c4-aa65-4e5b-8c89-65bed040dfcb" providerId="ADAL" clId="{1056A915-615A-4070-AA54-295BBBDA98D8}" dt="2023-11-08T08:49:47.887" v="1231" actId="1076"/>
          <ac:spMkLst>
            <pc:docMk/>
            <pc:sldMk cId="2639552743" sldId="2147377336"/>
            <ac:spMk id="1953" creationId="{20C33D4A-3B37-C3F1-525D-943ACC4E5F39}"/>
          </ac:spMkLst>
        </pc:spChg>
        <pc:spChg chg="mod">
          <ac:chgData name="Valentyna Fuchedzhy" userId="8ba483c4-aa65-4e5b-8c89-65bed040dfcb" providerId="ADAL" clId="{1056A915-615A-4070-AA54-295BBBDA98D8}" dt="2023-11-08T08:49:47.887" v="1231" actId="1076"/>
          <ac:spMkLst>
            <pc:docMk/>
            <pc:sldMk cId="2639552743" sldId="2147377336"/>
            <ac:spMk id="1954" creationId="{F2C40F86-044D-E764-B944-64B1DCF6AD88}"/>
          </ac:spMkLst>
        </pc:spChg>
        <pc:spChg chg="mod">
          <ac:chgData name="Valentyna Fuchedzhy" userId="8ba483c4-aa65-4e5b-8c89-65bed040dfcb" providerId="ADAL" clId="{1056A915-615A-4070-AA54-295BBBDA98D8}" dt="2023-11-08T08:49:47.887" v="1231" actId="1076"/>
          <ac:spMkLst>
            <pc:docMk/>
            <pc:sldMk cId="2639552743" sldId="2147377336"/>
            <ac:spMk id="1955" creationId="{1865ADD5-A28F-4ACE-E68E-56969B196A17}"/>
          </ac:spMkLst>
        </pc:spChg>
        <pc:spChg chg="mod">
          <ac:chgData name="Valentyna Fuchedzhy" userId="8ba483c4-aa65-4e5b-8c89-65bed040dfcb" providerId="ADAL" clId="{1056A915-615A-4070-AA54-295BBBDA98D8}" dt="2023-11-08T08:49:47.887" v="1231" actId="1076"/>
          <ac:spMkLst>
            <pc:docMk/>
            <pc:sldMk cId="2639552743" sldId="2147377336"/>
            <ac:spMk id="1956" creationId="{3C05205E-8D56-B503-9CF5-5E27578D5992}"/>
          </ac:spMkLst>
        </pc:spChg>
        <pc:spChg chg="mod">
          <ac:chgData name="Valentyna Fuchedzhy" userId="8ba483c4-aa65-4e5b-8c89-65bed040dfcb" providerId="ADAL" clId="{1056A915-615A-4070-AA54-295BBBDA98D8}" dt="2023-11-08T08:49:47.887" v="1231" actId="1076"/>
          <ac:spMkLst>
            <pc:docMk/>
            <pc:sldMk cId="2639552743" sldId="2147377336"/>
            <ac:spMk id="1957" creationId="{43F58A27-2902-FF5C-B4AB-FDAF74B0A91F}"/>
          </ac:spMkLst>
        </pc:spChg>
        <pc:spChg chg="mod">
          <ac:chgData name="Valentyna Fuchedzhy" userId="8ba483c4-aa65-4e5b-8c89-65bed040dfcb" providerId="ADAL" clId="{1056A915-615A-4070-AA54-295BBBDA98D8}" dt="2023-11-08T08:49:47.887" v="1231" actId="1076"/>
          <ac:spMkLst>
            <pc:docMk/>
            <pc:sldMk cId="2639552743" sldId="2147377336"/>
            <ac:spMk id="1958" creationId="{8FEDDE41-4D0A-31EB-725C-1E12F4356E6C}"/>
          </ac:spMkLst>
        </pc:spChg>
        <pc:spChg chg="mod">
          <ac:chgData name="Valentyna Fuchedzhy" userId="8ba483c4-aa65-4e5b-8c89-65bed040dfcb" providerId="ADAL" clId="{1056A915-615A-4070-AA54-295BBBDA98D8}" dt="2023-11-08T08:49:47.887" v="1231" actId="1076"/>
          <ac:spMkLst>
            <pc:docMk/>
            <pc:sldMk cId="2639552743" sldId="2147377336"/>
            <ac:spMk id="1959" creationId="{60DA16AD-2028-34D8-B4E1-1D96835ED4F9}"/>
          </ac:spMkLst>
        </pc:spChg>
        <pc:spChg chg="mod">
          <ac:chgData name="Valentyna Fuchedzhy" userId="8ba483c4-aa65-4e5b-8c89-65bed040dfcb" providerId="ADAL" clId="{1056A915-615A-4070-AA54-295BBBDA98D8}" dt="2023-11-08T08:49:47.887" v="1231" actId="1076"/>
          <ac:spMkLst>
            <pc:docMk/>
            <pc:sldMk cId="2639552743" sldId="2147377336"/>
            <ac:spMk id="1960" creationId="{42ED41B5-6D33-1F1D-F944-2257F4F29176}"/>
          </ac:spMkLst>
        </pc:spChg>
        <pc:spChg chg="mod">
          <ac:chgData name="Valentyna Fuchedzhy" userId="8ba483c4-aa65-4e5b-8c89-65bed040dfcb" providerId="ADAL" clId="{1056A915-615A-4070-AA54-295BBBDA98D8}" dt="2023-11-08T08:49:47.887" v="1231" actId="1076"/>
          <ac:spMkLst>
            <pc:docMk/>
            <pc:sldMk cId="2639552743" sldId="2147377336"/>
            <ac:spMk id="1961" creationId="{F69C99C6-9CDC-6848-5BD2-E71C64C82B22}"/>
          </ac:spMkLst>
        </pc:spChg>
        <pc:spChg chg="mod">
          <ac:chgData name="Valentyna Fuchedzhy" userId="8ba483c4-aa65-4e5b-8c89-65bed040dfcb" providerId="ADAL" clId="{1056A915-615A-4070-AA54-295BBBDA98D8}" dt="2023-11-08T08:49:47.887" v="1231" actId="1076"/>
          <ac:spMkLst>
            <pc:docMk/>
            <pc:sldMk cId="2639552743" sldId="2147377336"/>
            <ac:spMk id="1962" creationId="{A7C06871-A9E4-DF2F-A487-C4311E7F0E25}"/>
          </ac:spMkLst>
        </pc:spChg>
        <pc:spChg chg="mod">
          <ac:chgData name="Valentyna Fuchedzhy" userId="8ba483c4-aa65-4e5b-8c89-65bed040dfcb" providerId="ADAL" clId="{1056A915-615A-4070-AA54-295BBBDA98D8}" dt="2023-11-08T08:49:47.887" v="1231" actId="1076"/>
          <ac:spMkLst>
            <pc:docMk/>
            <pc:sldMk cId="2639552743" sldId="2147377336"/>
            <ac:spMk id="1963" creationId="{86D5E258-E112-7985-0AE8-523E159E721A}"/>
          </ac:spMkLst>
        </pc:spChg>
        <pc:spChg chg="mod">
          <ac:chgData name="Valentyna Fuchedzhy" userId="8ba483c4-aa65-4e5b-8c89-65bed040dfcb" providerId="ADAL" clId="{1056A915-615A-4070-AA54-295BBBDA98D8}" dt="2023-11-08T08:49:47.887" v="1231" actId="1076"/>
          <ac:spMkLst>
            <pc:docMk/>
            <pc:sldMk cId="2639552743" sldId="2147377336"/>
            <ac:spMk id="1964" creationId="{74804441-DC0A-CF73-04C1-D3C54A4AB5E5}"/>
          </ac:spMkLst>
        </pc:spChg>
        <pc:spChg chg="mod">
          <ac:chgData name="Valentyna Fuchedzhy" userId="8ba483c4-aa65-4e5b-8c89-65bed040dfcb" providerId="ADAL" clId="{1056A915-615A-4070-AA54-295BBBDA98D8}" dt="2023-11-08T08:49:47.887" v="1231" actId="1076"/>
          <ac:spMkLst>
            <pc:docMk/>
            <pc:sldMk cId="2639552743" sldId="2147377336"/>
            <ac:spMk id="1965" creationId="{5B51A413-B81E-BE6A-A419-1CD0257E23E3}"/>
          </ac:spMkLst>
        </pc:spChg>
        <pc:spChg chg="mod">
          <ac:chgData name="Valentyna Fuchedzhy" userId="8ba483c4-aa65-4e5b-8c89-65bed040dfcb" providerId="ADAL" clId="{1056A915-615A-4070-AA54-295BBBDA98D8}" dt="2023-11-08T08:49:47.887" v="1231" actId="1076"/>
          <ac:spMkLst>
            <pc:docMk/>
            <pc:sldMk cId="2639552743" sldId="2147377336"/>
            <ac:spMk id="1966" creationId="{C688DAC6-DD62-95E6-9ABF-60F377E0052F}"/>
          </ac:spMkLst>
        </pc:spChg>
        <pc:spChg chg="mod">
          <ac:chgData name="Valentyna Fuchedzhy" userId="8ba483c4-aa65-4e5b-8c89-65bed040dfcb" providerId="ADAL" clId="{1056A915-615A-4070-AA54-295BBBDA98D8}" dt="2023-11-08T08:49:47.887" v="1231" actId="1076"/>
          <ac:spMkLst>
            <pc:docMk/>
            <pc:sldMk cId="2639552743" sldId="2147377336"/>
            <ac:spMk id="1967" creationId="{2C3A45BB-B24B-709F-368E-6192804F00F7}"/>
          </ac:spMkLst>
        </pc:spChg>
        <pc:spChg chg="mod">
          <ac:chgData name="Valentyna Fuchedzhy" userId="8ba483c4-aa65-4e5b-8c89-65bed040dfcb" providerId="ADAL" clId="{1056A915-615A-4070-AA54-295BBBDA98D8}" dt="2023-11-08T08:49:47.887" v="1231" actId="1076"/>
          <ac:spMkLst>
            <pc:docMk/>
            <pc:sldMk cId="2639552743" sldId="2147377336"/>
            <ac:spMk id="1968" creationId="{CAB4D5F5-3C10-F96C-982F-1868FF8839F6}"/>
          </ac:spMkLst>
        </pc:spChg>
        <pc:spChg chg="mod">
          <ac:chgData name="Valentyna Fuchedzhy" userId="8ba483c4-aa65-4e5b-8c89-65bed040dfcb" providerId="ADAL" clId="{1056A915-615A-4070-AA54-295BBBDA98D8}" dt="2023-11-08T08:49:47.887" v="1231" actId="1076"/>
          <ac:spMkLst>
            <pc:docMk/>
            <pc:sldMk cId="2639552743" sldId="2147377336"/>
            <ac:spMk id="1969" creationId="{CAE6EAC2-DD1B-8052-72D8-006546BCB198}"/>
          </ac:spMkLst>
        </pc:spChg>
        <pc:spChg chg="mod">
          <ac:chgData name="Valentyna Fuchedzhy" userId="8ba483c4-aa65-4e5b-8c89-65bed040dfcb" providerId="ADAL" clId="{1056A915-615A-4070-AA54-295BBBDA98D8}" dt="2023-11-08T08:49:47.887" v="1231" actId="1076"/>
          <ac:spMkLst>
            <pc:docMk/>
            <pc:sldMk cId="2639552743" sldId="2147377336"/>
            <ac:spMk id="1970" creationId="{0CD4DA35-2A5A-50AF-F15E-3148E02E280B}"/>
          </ac:spMkLst>
        </pc:spChg>
        <pc:spChg chg="mod">
          <ac:chgData name="Valentyna Fuchedzhy" userId="8ba483c4-aa65-4e5b-8c89-65bed040dfcb" providerId="ADAL" clId="{1056A915-615A-4070-AA54-295BBBDA98D8}" dt="2023-11-08T08:49:47.887" v="1231" actId="1076"/>
          <ac:spMkLst>
            <pc:docMk/>
            <pc:sldMk cId="2639552743" sldId="2147377336"/>
            <ac:spMk id="1971" creationId="{547CF712-660B-08BD-84C3-76EC93A9FBFA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2002" creationId="{2B912D57-ECAB-1DBA-345F-D12CBAA3593B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2003" creationId="{CBF63EDE-39A2-0753-4786-F68E5E5AC2EA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2004" creationId="{327B3665-73B0-F802-A1A8-053E5D0A93B2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2008" creationId="{B5D7DEA0-85EC-9B76-EF59-7C1337D4AC4A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2009" creationId="{A17EBA59-B922-6B1C-DAE8-446C13DA5E0D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2010" creationId="{58919BD4-6A41-CBEA-D9D4-D9C503131B91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2011" creationId="{1A201362-80AD-5A9A-503F-17809F302EC2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2012" creationId="{ACD9577D-2F6B-900A-3841-337AE800C4F0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2013" creationId="{D7BB3F94-7991-A141-56ED-B5492772CE12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2014" creationId="{570C41E9-5464-1165-D715-17DC9D98FF5A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2015" creationId="{ADD1ECB1-1EF0-582C-112C-5A7D2FBE9055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2016" creationId="{8F149937-C442-34C7-DA56-9846C8F9D7CC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2017" creationId="{4F2F026F-8F96-C10B-8F6E-7127E1E90266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2018" creationId="{BEE1D3BC-DEEE-8410-0EAE-E2EBF8F569FF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2019" creationId="{F216BC1E-49A9-F325-6171-0EFB32CDD3EE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2020" creationId="{E5DAE54B-5885-B15A-41A6-0791918FFF14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2021" creationId="{A78D68D0-8A79-F4E7-0F4F-1DCA58DBF851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2022" creationId="{337AC854-9C62-3CAA-263D-03EB95595B59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2023" creationId="{FB1E0789-E309-2A8D-7FF4-09BE9EE156CD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2024" creationId="{0B65C41D-638C-B997-FC48-9EB012EEEE11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2025" creationId="{542D556A-4EAA-7BAD-A20B-7029496DFFAF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2026" creationId="{E3B20699-D57A-9878-28F1-F43361920214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2027" creationId="{18ED8CEA-A0EF-778C-68A4-74AECE2F6170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2028" creationId="{EBD1D0B6-B623-DBAE-D861-BA0F28514B24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2029" creationId="{AD3E9021-1402-B9FD-63FD-340EB933D12D}"/>
          </ac:spMkLst>
        </pc:spChg>
        <pc:spChg chg="mod">
          <ac:chgData name="Valentyna Fuchedzhy" userId="8ba483c4-aa65-4e5b-8c89-65bed040dfcb" providerId="ADAL" clId="{1056A915-615A-4070-AA54-295BBBDA98D8}" dt="2023-11-08T09:00:33.637" v="1322" actId="1076"/>
          <ac:spMkLst>
            <pc:docMk/>
            <pc:sldMk cId="2639552743" sldId="2147377336"/>
            <ac:spMk id="2060" creationId="{F09DE576-F350-63EE-5711-9318A05AE992}"/>
          </ac:spMkLst>
        </pc:spChg>
        <pc:spChg chg="mod">
          <ac:chgData name="Valentyna Fuchedzhy" userId="8ba483c4-aa65-4e5b-8c89-65bed040dfcb" providerId="ADAL" clId="{1056A915-615A-4070-AA54-295BBBDA98D8}" dt="2023-11-08T09:00:33.637" v="1322" actId="1076"/>
          <ac:spMkLst>
            <pc:docMk/>
            <pc:sldMk cId="2639552743" sldId="2147377336"/>
            <ac:spMk id="2061" creationId="{657E861C-5DA3-957C-B4A5-3551E28CE85B}"/>
          </ac:spMkLst>
        </pc:spChg>
        <pc:spChg chg="mod">
          <ac:chgData name="Valentyna Fuchedzhy" userId="8ba483c4-aa65-4e5b-8c89-65bed040dfcb" providerId="ADAL" clId="{1056A915-615A-4070-AA54-295BBBDA98D8}" dt="2023-11-08T09:00:33.637" v="1322" actId="1076"/>
          <ac:spMkLst>
            <pc:docMk/>
            <pc:sldMk cId="2639552743" sldId="2147377336"/>
            <ac:spMk id="2062" creationId="{512085C1-197B-510A-137B-748FC421CC9B}"/>
          </ac:spMkLst>
        </pc:spChg>
        <pc:spChg chg="mod">
          <ac:chgData name="Valentyna Fuchedzhy" userId="8ba483c4-aa65-4e5b-8c89-65bed040dfcb" providerId="ADAL" clId="{1056A915-615A-4070-AA54-295BBBDA98D8}" dt="2023-11-08T09:00:33.637" v="1322" actId="1076"/>
          <ac:spMkLst>
            <pc:docMk/>
            <pc:sldMk cId="2639552743" sldId="2147377336"/>
            <ac:spMk id="2066" creationId="{DB0530AF-52A3-5A9C-FD1B-6D9F4F146DDF}"/>
          </ac:spMkLst>
        </pc:spChg>
        <pc:spChg chg="mod">
          <ac:chgData name="Valentyna Fuchedzhy" userId="8ba483c4-aa65-4e5b-8c89-65bed040dfcb" providerId="ADAL" clId="{1056A915-615A-4070-AA54-295BBBDA98D8}" dt="2023-11-08T09:00:33.637" v="1322" actId="1076"/>
          <ac:spMkLst>
            <pc:docMk/>
            <pc:sldMk cId="2639552743" sldId="2147377336"/>
            <ac:spMk id="2067" creationId="{855482BA-61E0-78B0-93D6-43E5604D8FC6}"/>
          </ac:spMkLst>
        </pc:spChg>
        <pc:spChg chg="mod">
          <ac:chgData name="Valentyna Fuchedzhy" userId="8ba483c4-aa65-4e5b-8c89-65bed040dfcb" providerId="ADAL" clId="{1056A915-615A-4070-AA54-295BBBDA98D8}" dt="2023-11-08T09:00:33.637" v="1322" actId="1076"/>
          <ac:spMkLst>
            <pc:docMk/>
            <pc:sldMk cId="2639552743" sldId="2147377336"/>
            <ac:spMk id="2068" creationId="{2DABA0C8-E99F-AE3D-E76B-71D68FBFF3EE}"/>
          </ac:spMkLst>
        </pc:spChg>
        <pc:spChg chg="mod">
          <ac:chgData name="Valentyna Fuchedzhy" userId="8ba483c4-aa65-4e5b-8c89-65bed040dfcb" providerId="ADAL" clId="{1056A915-615A-4070-AA54-295BBBDA98D8}" dt="2023-11-08T09:00:33.637" v="1322" actId="1076"/>
          <ac:spMkLst>
            <pc:docMk/>
            <pc:sldMk cId="2639552743" sldId="2147377336"/>
            <ac:spMk id="2069" creationId="{714FD3BB-195E-6EF7-DBB4-CBD5942A9CE4}"/>
          </ac:spMkLst>
        </pc:spChg>
        <pc:spChg chg="mod">
          <ac:chgData name="Valentyna Fuchedzhy" userId="8ba483c4-aa65-4e5b-8c89-65bed040dfcb" providerId="ADAL" clId="{1056A915-615A-4070-AA54-295BBBDA98D8}" dt="2023-11-08T09:00:33.637" v="1322" actId="1076"/>
          <ac:spMkLst>
            <pc:docMk/>
            <pc:sldMk cId="2639552743" sldId="2147377336"/>
            <ac:spMk id="2070" creationId="{829BA1E8-485B-504E-B17C-29D734AF785B}"/>
          </ac:spMkLst>
        </pc:spChg>
        <pc:spChg chg="mod">
          <ac:chgData name="Valentyna Fuchedzhy" userId="8ba483c4-aa65-4e5b-8c89-65bed040dfcb" providerId="ADAL" clId="{1056A915-615A-4070-AA54-295BBBDA98D8}" dt="2023-11-08T09:00:33.637" v="1322" actId="1076"/>
          <ac:spMkLst>
            <pc:docMk/>
            <pc:sldMk cId="2639552743" sldId="2147377336"/>
            <ac:spMk id="2071" creationId="{F894F8AD-37DF-7518-4138-352FC0881AEC}"/>
          </ac:spMkLst>
        </pc:spChg>
        <pc:spChg chg="mod">
          <ac:chgData name="Valentyna Fuchedzhy" userId="8ba483c4-aa65-4e5b-8c89-65bed040dfcb" providerId="ADAL" clId="{1056A915-615A-4070-AA54-295BBBDA98D8}" dt="2023-11-08T09:00:33.637" v="1322" actId="1076"/>
          <ac:spMkLst>
            <pc:docMk/>
            <pc:sldMk cId="2639552743" sldId="2147377336"/>
            <ac:spMk id="2072" creationId="{BCBAA29A-8AA3-9591-20C4-07BCE2861420}"/>
          </ac:spMkLst>
        </pc:spChg>
        <pc:spChg chg="mod">
          <ac:chgData name="Valentyna Fuchedzhy" userId="8ba483c4-aa65-4e5b-8c89-65bed040dfcb" providerId="ADAL" clId="{1056A915-615A-4070-AA54-295BBBDA98D8}" dt="2023-11-08T09:00:33.637" v="1322" actId="1076"/>
          <ac:spMkLst>
            <pc:docMk/>
            <pc:sldMk cId="2639552743" sldId="2147377336"/>
            <ac:spMk id="2073" creationId="{7C638AEC-D4FC-9C19-F773-04775E0DC64E}"/>
          </ac:spMkLst>
        </pc:spChg>
        <pc:spChg chg="mod">
          <ac:chgData name="Valentyna Fuchedzhy" userId="8ba483c4-aa65-4e5b-8c89-65bed040dfcb" providerId="ADAL" clId="{1056A915-615A-4070-AA54-295BBBDA98D8}" dt="2023-11-08T09:00:33.637" v="1322" actId="1076"/>
          <ac:spMkLst>
            <pc:docMk/>
            <pc:sldMk cId="2639552743" sldId="2147377336"/>
            <ac:spMk id="2074" creationId="{D59BD5F4-3A1F-51BE-9AB6-E954DA8DD986}"/>
          </ac:spMkLst>
        </pc:spChg>
        <pc:spChg chg="mod">
          <ac:chgData name="Valentyna Fuchedzhy" userId="8ba483c4-aa65-4e5b-8c89-65bed040dfcb" providerId="ADAL" clId="{1056A915-615A-4070-AA54-295BBBDA98D8}" dt="2023-11-08T09:00:33.637" v="1322" actId="1076"/>
          <ac:spMkLst>
            <pc:docMk/>
            <pc:sldMk cId="2639552743" sldId="2147377336"/>
            <ac:spMk id="2075" creationId="{E4F04BE7-ACF8-4489-E8E1-CF91F053EE72}"/>
          </ac:spMkLst>
        </pc:spChg>
        <pc:spChg chg="mod">
          <ac:chgData name="Valentyna Fuchedzhy" userId="8ba483c4-aa65-4e5b-8c89-65bed040dfcb" providerId="ADAL" clId="{1056A915-615A-4070-AA54-295BBBDA98D8}" dt="2023-11-08T09:00:33.637" v="1322" actId="1076"/>
          <ac:spMkLst>
            <pc:docMk/>
            <pc:sldMk cId="2639552743" sldId="2147377336"/>
            <ac:spMk id="2076" creationId="{9FC2F740-5B1E-68AE-7D53-59361021F349}"/>
          </ac:spMkLst>
        </pc:spChg>
        <pc:spChg chg="mod">
          <ac:chgData name="Valentyna Fuchedzhy" userId="8ba483c4-aa65-4e5b-8c89-65bed040dfcb" providerId="ADAL" clId="{1056A915-615A-4070-AA54-295BBBDA98D8}" dt="2023-11-08T09:00:33.637" v="1322" actId="1076"/>
          <ac:spMkLst>
            <pc:docMk/>
            <pc:sldMk cId="2639552743" sldId="2147377336"/>
            <ac:spMk id="2077" creationId="{4B5DA41E-AF1F-2932-9036-403BF9B000B5}"/>
          </ac:spMkLst>
        </pc:spChg>
        <pc:spChg chg="mod">
          <ac:chgData name="Valentyna Fuchedzhy" userId="8ba483c4-aa65-4e5b-8c89-65bed040dfcb" providerId="ADAL" clId="{1056A915-615A-4070-AA54-295BBBDA98D8}" dt="2023-11-08T09:00:33.637" v="1322" actId="1076"/>
          <ac:spMkLst>
            <pc:docMk/>
            <pc:sldMk cId="2639552743" sldId="2147377336"/>
            <ac:spMk id="2078" creationId="{A42EED21-4768-F8CC-1A6F-477A4B7FEF37}"/>
          </ac:spMkLst>
        </pc:spChg>
        <pc:spChg chg="mod">
          <ac:chgData name="Valentyna Fuchedzhy" userId="8ba483c4-aa65-4e5b-8c89-65bed040dfcb" providerId="ADAL" clId="{1056A915-615A-4070-AA54-295BBBDA98D8}" dt="2023-11-08T09:00:33.637" v="1322" actId="1076"/>
          <ac:spMkLst>
            <pc:docMk/>
            <pc:sldMk cId="2639552743" sldId="2147377336"/>
            <ac:spMk id="2079" creationId="{2241E1E5-B412-F0D2-7C12-6551A374FFF6}"/>
          </ac:spMkLst>
        </pc:spChg>
        <pc:spChg chg="mod">
          <ac:chgData name="Valentyna Fuchedzhy" userId="8ba483c4-aa65-4e5b-8c89-65bed040dfcb" providerId="ADAL" clId="{1056A915-615A-4070-AA54-295BBBDA98D8}" dt="2023-11-08T09:00:33.637" v="1322" actId="1076"/>
          <ac:spMkLst>
            <pc:docMk/>
            <pc:sldMk cId="2639552743" sldId="2147377336"/>
            <ac:spMk id="2080" creationId="{9A7924DD-3F2F-DD32-7229-14B19C763B5A}"/>
          </ac:spMkLst>
        </pc:spChg>
        <pc:spChg chg="mod">
          <ac:chgData name="Valentyna Fuchedzhy" userId="8ba483c4-aa65-4e5b-8c89-65bed040dfcb" providerId="ADAL" clId="{1056A915-615A-4070-AA54-295BBBDA98D8}" dt="2023-11-08T09:00:33.637" v="1322" actId="1076"/>
          <ac:spMkLst>
            <pc:docMk/>
            <pc:sldMk cId="2639552743" sldId="2147377336"/>
            <ac:spMk id="2081" creationId="{3C8F7621-A688-9958-A4E0-92DB9CFB4BB5}"/>
          </ac:spMkLst>
        </pc:spChg>
        <pc:spChg chg="mod">
          <ac:chgData name="Valentyna Fuchedzhy" userId="8ba483c4-aa65-4e5b-8c89-65bed040dfcb" providerId="ADAL" clId="{1056A915-615A-4070-AA54-295BBBDA98D8}" dt="2023-11-08T09:00:33.637" v="1322" actId="1076"/>
          <ac:spMkLst>
            <pc:docMk/>
            <pc:sldMk cId="2639552743" sldId="2147377336"/>
            <ac:spMk id="2082" creationId="{35DA3C46-7D7A-088B-BC94-458B329CD6C9}"/>
          </ac:spMkLst>
        </pc:spChg>
        <pc:spChg chg="mod">
          <ac:chgData name="Valentyna Fuchedzhy" userId="8ba483c4-aa65-4e5b-8c89-65bed040dfcb" providerId="ADAL" clId="{1056A915-615A-4070-AA54-295BBBDA98D8}" dt="2023-11-08T09:00:33.637" v="1322" actId="1076"/>
          <ac:spMkLst>
            <pc:docMk/>
            <pc:sldMk cId="2639552743" sldId="2147377336"/>
            <ac:spMk id="2083" creationId="{E349C0DC-4F0D-845B-C7BE-A72C5F492D81}"/>
          </ac:spMkLst>
        </pc:spChg>
        <pc:spChg chg="mod">
          <ac:chgData name="Valentyna Fuchedzhy" userId="8ba483c4-aa65-4e5b-8c89-65bed040dfcb" providerId="ADAL" clId="{1056A915-615A-4070-AA54-295BBBDA98D8}" dt="2023-11-08T09:00:33.637" v="1322" actId="1076"/>
          <ac:spMkLst>
            <pc:docMk/>
            <pc:sldMk cId="2639552743" sldId="2147377336"/>
            <ac:spMk id="2084" creationId="{93FBD2FF-5654-B659-DD23-12256CB49FA1}"/>
          </ac:spMkLst>
        </pc:spChg>
        <pc:spChg chg="mod">
          <ac:chgData name="Valentyna Fuchedzhy" userId="8ba483c4-aa65-4e5b-8c89-65bed040dfcb" providerId="ADAL" clId="{1056A915-615A-4070-AA54-295BBBDA98D8}" dt="2023-11-08T09:00:33.637" v="1322" actId="1076"/>
          <ac:spMkLst>
            <pc:docMk/>
            <pc:sldMk cId="2639552743" sldId="2147377336"/>
            <ac:spMk id="2085" creationId="{F7E4331E-49F7-43E3-ABC1-490700C4105F}"/>
          </ac:spMkLst>
        </pc:spChg>
        <pc:spChg chg="mod">
          <ac:chgData name="Valentyna Fuchedzhy" userId="8ba483c4-aa65-4e5b-8c89-65bed040dfcb" providerId="ADAL" clId="{1056A915-615A-4070-AA54-295BBBDA98D8}" dt="2023-11-08T09:00:33.637" v="1322" actId="1076"/>
          <ac:spMkLst>
            <pc:docMk/>
            <pc:sldMk cId="2639552743" sldId="2147377336"/>
            <ac:spMk id="2086" creationId="{A7D53D5A-566B-CB1A-DE1D-7BF8D9D57E26}"/>
          </ac:spMkLst>
        </pc:spChg>
        <pc:spChg chg="mod">
          <ac:chgData name="Valentyna Fuchedzhy" userId="8ba483c4-aa65-4e5b-8c89-65bed040dfcb" providerId="ADAL" clId="{1056A915-615A-4070-AA54-295BBBDA98D8}" dt="2023-11-08T09:00:33.637" v="1322" actId="1076"/>
          <ac:spMkLst>
            <pc:docMk/>
            <pc:sldMk cId="2639552743" sldId="2147377336"/>
            <ac:spMk id="2087" creationId="{2CE905C5-DBA5-1942-8304-998793B74FFD}"/>
          </ac:spMkLst>
        </pc:spChg>
        <pc:spChg chg="del">
          <ac:chgData name="Valentyna Fuchedzhy" userId="8ba483c4-aa65-4e5b-8c89-65bed040dfcb" providerId="ADAL" clId="{1056A915-615A-4070-AA54-295BBBDA98D8}" dt="2023-11-08T08:47:40.156" v="1208" actId="478"/>
          <ac:spMkLst>
            <pc:docMk/>
            <pc:sldMk cId="2639552743" sldId="2147377336"/>
            <ac:spMk id="2178" creationId="{F3D8615C-197B-37F7-B4CF-87EA1D428F8F}"/>
          </ac:spMkLst>
        </pc:spChg>
        <pc:spChg chg="del">
          <ac:chgData name="Valentyna Fuchedzhy" userId="8ba483c4-aa65-4e5b-8c89-65bed040dfcb" providerId="ADAL" clId="{1056A915-615A-4070-AA54-295BBBDA98D8}" dt="2023-11-08T08:47:40.156" v="1208" actId="478"/>
          <ac:spMkLst>
            <pc:docMk/>
            <pc:sldMk cId="2639552743" sldId="2147377336"/>
            <ac:spMk id="2179" creationId="{6FAE6455-70F4-9B27-49B4-32E409D66551}"/>
          </ac:spMkLst>
        </pc:spChg>
        <pc:spChg chg="del">
          <ac:chgData name="Valentyna Fuchedzhy" userId="8ba483c4-aa65-4e5b-8c89-65bed040dfcb" providerId="ADAL" clId="{1056A915-615A-4070-AA54-295BBBDA98D8}" dt="2023-11-08T08:47:40.156" v="1208" actId="478"/>
          <ac:spMkLst>
            <pc:docMk/>
            <pc:sldMk cId="2639552743" sldId="2147377336"/>
            <ac:spMk id="2180" creationId="{E6991447-8B4D-6E59-40C9-9999F4616514}"/>
          </ac:spMkLst>
        </pc:spChg>
        <pc:spChg chg="del">
          <ac:chgData name="Valentyna Fuchedzhy" userId="8ba483c4-aa65-4e5b-8c89-65bed040dfcb" providerId="ADAL" clId="{1056A915-615A-4070-AA54-295BBBDA98D8}" dt="2023-11-08T08:47:40.156" v="1208" actId="478"/>
          <ac:spMkLst>
            <pc:docMk/>
            <pc:sldMk cId="2639552743" sldId="2147377336"/>
            <ac:spMk id="2181" creationId="{B20D8449-5775-30DA-BB05-8A3618471582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2182" creationId="{48C6965D-05A6-D593-B9CD-529580D9291D}"/>
          </ac:spMkLst>
        </pc:spChg>
        <pc:spChg chg="mod">
          <ac:chgData name="Valentyna Fuchedzhy" userId="8ba483c4-aa65-4e5b-8c89-65bed040dfcb" providerId="ADAL" clId="{1056A915-615A-4070-AA54-295BBBDA98D8}" dt="2023-11-08T08:56:54.045" v="1306" actId="1076"/>
          <ac:spMkLst>
            <pc:docMk/>
            <pc:sldMk cId="2639552743" sldId="2147377336"/>
            <ac:spMk id="2183" creationId="{5B8E9394-B931-2FDC-4DE5-56438F64946B}"/>
          </ac:spMkLst>
        </pc:spChg>
        <pc:spChg chg="del">
          <ac:chgData name="Valentyna Fuchedzhy" userId="8ba483c4-aa65-4e5b-8c89-65bed040dfcb" providerId="ADAL" clId="{1056A915-615A-4070-AA54-295BBBDA98D8}" dt="2023-11-08T08:48:16.149" v="1216" actId="478"/>
          <ac:spMkLst>
            <pc:docMk/>
            <pc:sldMk cId="2639552743" sldId="2147377336"/>
            <ac:spMk id="2184" creationId="{60749D4E-5CC5-0DA1-1927-B8D5D44132AD}"/>
          </ac:spMkLst>
        </pc:spChg>
        <pc:spChg chg="mod">
          <ac:chgData name="Valentyna Fuchedzhy" userId="8ba483c4-aa65-4e5b-8c89-65bed040dfcb" providerId="ADAL" clId="{1056A915-615A-4070-AA54-295BBBDA98D8}" dt="2023-11-08T09:00:01.581" v="1318" actId="1076"/>
          <ac:spMkLst>
            <pc:docMk/>
            <pc:sldMk cId="2639552743" sldId="2147377336"/>
            <ac:spMk id="2185" creationId="{B64BD72A-55BE-D138-2332-BDDFCA8F6B30}"/>
          </ac:spMkLst>
        </pc:spChg>
        <pc:spChg chg="del">
          <ac:chgData name="Valentyna Fuchedzhy" userId="8ba483c4-aa65-4e5b-8c89-65bed040dfcb" providerId="ADAL" clId="{1056A915-615A-4070-AA54-295BBBDA98D8}" dt="2023-11-08T08:48:05.811" v="1215" actId="478"/>
          <ac:spMkLst>
            <pc:docMk/>
            <pc:sldMk cId="2639552743" sldId="2147377336"/>
            <ac:spMk id="2186" creationId="{0FFD9EEE-3FCF-7555-0311-A096F839DB4E}"/>
          </ac:spMkLst>
        </pc:spChg>
        <pc:spChg chg="del">
          <ac:chgData name="Valentyna Fuchedzhy" userId="8ba483c4-aa65-4e5b-8c89-65bed040dfcb" providerId="ADAL" clId="{1056A915-615A-4070-AA54-295BBBDA98D8}" dt="2023-11-08T08:48:45.066" v="1222" actId="478"/>
          <ac:spMkLst>
            <pc:docMk/>
            <pc:sldMk cId="2639552743" sldId="2147377336"/>
            <ac:spMk id="2187" creationId="{F4583D08-98D6-B396-33A1-7FCBCB3C1FD6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2188" creationId="{95CCFAE0-3687-B9D0-4321-6E5550F380CF}"/>
          </ac:spMkLst>
        </pc:spChg>
        <pc:spChg chg="mod">
          <ac:chgData name="Valentyna Fuchedzhy" userId="8ba483c4-aa65-4e5b-8c89-65bed040dfcb" providerId="ADAL" clId="{1056A915-615A-4070-AA54-295BBBDA98D8}" dt="2023-11-08T08:57:20.118" v="1308" actId="1076"/>
          <ac:spMkLst>
            <pc:docMk/>
            <pc:sldMk cId="2639552743" sldId="2147377336"/>
            <ac:spMk id="2189" creationId="{82FFD98B-AFC1-2E82-1313-2BD223A97CE5}"/>
          </ac:spMkLst>
        </pc:spChg>
        <pc:spChg chg="del">
          <ac:chgData name="Valentyna Fuchedzhy" userId="8ba483c4-aa65-4e5b-8c89-65bed040dfcb" providerId="ADAL" clId="{1056A915-615A-4070-AA54-295BBBDA98D8}" dt="2023-11-08T08:47:47.100" v="1210" actId="478"/>
          <ac:spMkLst>
            <pc:docMk/>
            <pc:sldMk cId="2639552743" sldId="2147377336"/>
            <ac:spMk id="2190" creationId="{3986FCA7-43F6-0472-C874-C46A8C2D1DE8}"/>
          </ac:spMkLst>
        </pc:spChg>
        <pc:spChg chg="mod">
          <ac:chgData name="Valentyna Fuchedzhy" userId="8ba483c4-aa65-4e5b-8c89-65bed040dfcb" providerId="ADAL" clId="{1056A915-615A-4070-AA54-295BBBDA98D8}" dt="2023-11-08T09:00:33.637" v="1322" actId="1076"/>
          <ac:spMkLst>
            <pc:docMk/>
            <pc:sldMk cId="2639552743" sldId="2147377336"/>
            <ac:spMk id="2191" creationId="{42B34952-A98F-73DC-6899-26AF82883FD7}"/>
          </ac:spMkLst>
        </pc:spChg>
        <pc:spChg chg="del">
          <ac:chgData name="Valentyna Fuchedzhy" userId="8ba483c4-aa65-4e5b-8c89-65bed040dfcb" providerId="ADAL" clId="{1056A915-615A-4070-AA54-295BBBDA98D8}" dt="2023-11-08T08:47:56.169" v="1214" actId="478"/>
          <ac:spMkLst>
            <pc:docMk/>
            <pc:sldMk cId="2639552743" sldId="2147377336"/>
            <ac:spMk id="2192" creationId="{79D5FB2A-BE99-127B-0700-0669C8038F15}"/>
          </ac:spMkLst>
        </pc:spChg>
        <pc:spChg chg="del mod">
          <ac:chgData name="Valentyna Fuchedzhy" userId="8ba483c4-aa65-4e5b-8c89-65bed040dfcb" providerId="ADAL" clId="{1056A915-615A-4070-AA54-295BBBDA98D8}" dt="2023-11-08T08:49:57.058" v="1232" actId="478"/>
          <ac:spMkLst>
            <pc:docMk/>
            <pc:sldMk cId="2639552743" sldId="2147377336"/>
            <ac:spMk id="2194" creationId="{9FDE49CA-C0AC-AA4F-23F6-E9BA9D28D043}"/>
          </ac:spMkLst>
        </pc:spChg>
        <pc:spChg chg="del">
          <ac:chgData name="Valentyna Fuchedzhy" userId="8ba483c4-aa65-4e5b-8c89-65bed040dfcb" providerId="ADAL" clId="{1056A915-615A-4070-AA54-295BBBDA98D8}" dt="2023-11-08T08:48:30.988" v="1220" actId="478"/>
          <ac:spMkLst>
            <pc:docMk/>
            <pc:sldMk cId="2639552743" sldId="2147377336"/>
            <ac:spMk id="2195" creationId="{A523255A-4D2D-F274-173A-D42DD46F8CBD}"/>
          </ac:spMkLst>
        </pc:spChg>
        <pc:spChg chg="del">
          <ac:chgData name="Valentyna Fuchedzhy" userId="8ba483c4-aa65-4e5b-8c89-65bed040dfcb" providerId="ADAL" clId="{1056A915-615A-4070-AA54-295BBBDA98D8}" dt="2023-11-08T08:48:30.988" v="1220" actId="478"/>
          <ac:spMkLst>
            <pc:docMk/>
            <pc:sldMk cId="2639552743" sldId="2147377336"/>
            <ac:spMk id="2196" creationId="{3F47F520-F630-4B55-1B4D-179C92EB8EAC}"/>
          </ac:spMkLst>
        </pc:spChg>
        <pc:spChg chg="del">
          <ac:chgData name="Valentyna Fuchedzhy" userId="8ba483c4-aa65-4e5b-8c89-65bed040dfcb" providerId="ADAL" clId="{1056A915-615A-4070-AA54-295BBBDA98D8}" dt="2023-11-08T08:48:30.988" v="1220" actId="478"/>
          <ac:spMkLst>
            <pc:docMk/>
            <pc:sldMk cId="2639552743" sldId="2147377336"/>
            <ac:spMk id="2197" creationId="{694500BB-34A4-8C31-2663-9B58783E1CD6}"/>
          </ac:spMkLst>
        </pc:spChg>
        <pc:grpChg chg="del mod">
          <ac:chgData name="Valentyna Fuchedzhy" userId="8ba483c4-aa65-4e5b-8c89-65bed040dfcb" providerId="ADAL" clId="{1056A915-615A-4070-AA54-295BBBDA98D8}" dt="2023-11-08T08:47:50.009" v="1213" actId="478"/>
          <ac:grpSpMkLst>
            <pc:docMk/>
            <pc:sldMk cId="2639552743" sldId="2147377336"/>
            <ac:grpSpMk id="2" creationId="{F71704AA-2ACE-4458-8742-69AF1DC5BCB4}"/>
          </ac:grpSpMkLst>
        </pc:grpChg>
        <pc:grpChg chg="del">
          <ac:chgData name="Valentyna Fuchedzhy" userId="8ba483c4-aa65-4e5b-8c89-65bed040dfcb" providerId="ADAL" clId="{1056A915-615A-4070-AA54-295BBBDA98D8}" dt="2023-11-08T08:48:05.811" v="1215" actId="478"/>
          <ac:grpSpMkLst>
            <pc:docMk/>
            <pc:sldMk cId="2639552743" sldId="2147377336"/>
            <ac:grpSpMk id="4" creationId="{9D6527FE-7EA8-456C-A836-298989521EFD}"/>
          </ac:grpSpMkLst>
        </pc:grpChg>
        <pc:grpChg chg="del">
          <ac:chgData name="Valentyna Fuchedzhy" userId="8ba483c4-aa65-4e5b-8c89-65bed040dfcb" providerId="ADAL" clId="{1056A915-615A-4070-AA54-295BBBDA98D8}" dt="2023-11-08T08:48:30.988" v="1220" actId="478"/>
          <ac:grpSpMkLst>
            <pc:docMk/>
            <pc:sldMk cId="2639552743" sldId="2147377336"/>
            <ac:grpSpMk id="5" creationId="{B5241328-E7E9-4380-B547-3D29321EDC42}"/>
          </ac:grpSpMkLst>
        </pc:grpChg>
        <pc:grpChg chg="mod">
          <ac:chgData name="Valentyna Fuchedzhy" userId="8ba483c4-aa65-4e5b-8c89-65bed040dfcb" providerId="ADAL" clId="{1056A915-615A-4070-AA54-295BBBDA98D8}" dt="2023-11-08T09:00:33.637" v="1322" actId="1076"/>
          <ac:grpSpMkLst>
            <pc:docMk/>
            <pc:sldMk cId="2639552743" sldId="2147377336"/>
            <ac:grpSpMk id="10" creationId="{83D432A4-949B-4F74-91EC-0680AF720E0C}"/>
          </ac:grpSpMkLst>
        </pc:grpChg>
        <pc:grpChg chg="del">
          <ac:chgData name="Valentyna Fuchedzhy" userId="8ba483c4-aa65-4e5b-8c89-65bed040dfcb" providerId="ADAL" clId="{1056A915-615A-4070-AA54-295BBBDA98D8}" dt="2023-11-08T08:48:30.988" v="1220" actId="478"/>
          <ac:grpSpMkLst>
            <pc:docMk/>
            <pc:sldMk cId="2639552743" sldId="2147377336"/>
            <ac:grpSpMk id="11" creationId="{82CD1E7D-21DD-44FF-9B97-D155FFC4BDDD}"/>
          </ac:grpSpMkLst>
        </pc:grpChg>
        <pc:grpChg chg="del">
          <ac:chgData name="Valentyna Fuchedzhy" userId="8ba483c4-aa65-4e5b-8c89-65bed040dfcb" providerId="ADAL" clId="{1056A915-615A-4070-AA54-295BBBDA98D8}" dt="2023-11-08T08:48:21.152" v="1218" actId="478"/>
          <ac:grpSpMkLst>
            <pc:docMk/>
            <pc:sldMk cId="2639552743" sldId="2147377336"/>
            <ac:grpSpMk id="15" creationId="{B17FC1DC-DF7B-473C-AA3A-8F106E8A4464}"/>
          </ac:grpSpMkLst>
        </pc:grpChg>
        <pc:grpChg chg="del">
          <ac:chgData name="Valentyna Fuchedzhy" userId="8ba483c4-aa65-4e5b-8c89-65bed040dfcb" providerId="ADAL" clId="{1056A915-615A-4070-AA54-295BBBDA98D8}" dt="2023-11-08T08:47:56.169" v="1214" actId="478"/>
          <ac:grpSpMkLst>
            <pc:docMk/>
            <pc:sldMk cId="2639552743" sldId="2147377336"/>
            <ac:grpSpMk id="20" creationId="{2AC5215E-A2E1-402C-BA15-42D8E2B3EEC5}"/>
          </ac:grpSpMkLst>
        </pc:grpChg>
        <pc:grpChg chg="mod">
          <ac:chgData name="Valentyna Fuchedzhy" userId="8ba483c4-aa65-4e5b-8c89-65bed040dfcb" providerId="ADAL" clId="{1056A915-615A-4070-AA54-295BBBDA98D8}" dt="2023-11-08T08:56:54.045" v="1306" actId="1076"/>
          <ac:grpSpMkLst>
            <pc:docMk/>
            <pc:sldMk cId="2639552743" sldId="2147377336"/>
            <ac:grpSpMk id="21" creationId="{9FA2A64B-BEC1-4A35-8DD0-9FBE1AAAEA29}"/>
          </ac:grpSpMkLst>
        </pc:grpChg>
        <pc:grpChg chg="del">
          <ac:chgData name="Valentyna Fuchedzhy" userId="8ba483c4-aa65-4e5b-8c89-65bed040dfcb" providerId="ADAL" clId="{1056A915-615A-4070-AA54-295BBBDA98D8}" dt="2023-11-08T08:48:45.066" v="1222" actId="478"/>
          <ac:grpSpMkLst>
            <pc:docMk/>
            <pc:sldMk cId="2639552743" sldId="2147377336"/>
            <ac:grpSpMk id="24" creationId="{56A875F6-FE14-4C93-A82E-94922ADF9EAB}"/>
          </ac:grpSpMkLst>
        </pc:grpChg>
        <pc:grpChg chg="mod">
          <ac:chgData name="Valentyna Fuchedzhy" userId="8ba483c4-aa65-4e5b-8c89-65bed040dfcb" providerId="ADAL" clId="{1056A915-615A-4070-AA54-295BBBDA98D8}" dt="2023-11-08T09:00:01.581" v="1318" actId="1076"/>
          <ac:grpSpMkLst>
            <pc:docMk/>
            <pc:sldMk cId="2639552743" sldId="2147377336"/>
            <ac:grpSpMk id="26" creationId="{7E7719A3-7C44-4976-A809-5DCEDB6BEE06}"/>
          </ac:grpSpMkLst>
        </pc:grpChg>
        <pc:grpChg chg="del">
          <ac:chgData name="Valentyna Fuchedzhy" userId="8ba483c4-aa65-4e5b-8c89-65bed040dfcb" providerId="ADAL" clId="{1056A915-615A-4070-AA54-295BBBDA98D8}" dt="2023-11-08T08:47:40.156" v="1208" actId="478"/>
          <ac:grpSpMkLst>
            <pc:docMk/>
            <pc:sldMk cId="2639552743" sldId="2147377336"/>
            <ac:grpSpMk id="28" creationId="{42D2D8C1-4A9B-400B-98B2-6BA7FBCC1FAE}"/>
          </ac:grpSpMkLst>
        </pc:grpChg>
        <pc:grpChg chg="del">
          <ac:chgData name="Valentyna Fuchedzhy" userId="8ba483c4-aa65-4e5b-8c89-65bed040dfcb" providerId="ADAL" clId="{1056A915-615A-4070-AA54-295BBBDA98D8}" dt="2023-11-08T08:48:30.988" v="1220" actId="478"/>
          <ac:grpSpMkLst>
            <pc:docMk/>
            <pc:sldMk cId="2639552743" sldId="2147377336"/>
            <ac:grpSpMk id="29" creationId="{EF6C3FA7-C1B0-4629-B8E9-9C7DE380FC4A}"/>
          </ac:grpSpMkLst>
        </pc:grpChg>
        <pc:grpChg chg="del">
          <ac:chgData name="Valentyna Fuchedzhy" userId="8ba483c4-aa65-4e5b-8c89-65bed040dfcb" providerId="ADAL" clId="{1056A915-615A-4070-AA54-295BBBDA98D8}" dt="2023-11-08T08:47:40.156" v="1208" actId="478"/>
          <ac:grpSpMkLst>
            <pc:docMk/>
            <pc:sldMk cId="2639552743" sldId="2147377336"/>
            <ac:grpSpMk id="31" creationId="{391E3F84-E82A-4E93-9A13-FFEB340CD71E}"/>
          </ac:grpSpMkLst>
        </pc:grpChg>
        <pc:grpChg chg="del">
          <ac:chgData name="Valentyna Fuchedzhy" userId="8ba483c4-aa65-4e5b-8c89-65bed040dfcb" providerId="ADAL" clId="{1056A915-615A-4070-AA54-295BBBDA98D8}" dt="2023-11-08T08:47:40.156" v="1208" actId="478"/>
          <ac:grpSpMkLst>
            <pc:docMk/>
            <pc:sldMk cId="2639552743" sldId="2147377336"/>
            <ac:grpSpMk id="32" creationId="{1681B341-F3AE-449F-8F60-BD02F134FB9F}"/>
          </ac:grpSpMkLst>
        </pc:grpChg>
        <pc:grpChg chg="del">
          <ac:chgData name="Valentyna Fuchedzhy" userId="8ba483c4-aa65-4e5b-8c89-65bed040dfcb" providerId="ADAL" clId="{1056A915-615A-4070-AA54-295BBBDA98D8}" dt="2023-11-08T08:47:41.783" v="1209" actId="478"/>
          <ac:grpSpMkLst>
            <pc:docMk/>
            <pc:sldMk cId="2639552743" sldId="2147377336"/>
            <ac:grpSpMk id="34" creationId="{E199FE5D-8F73-4023-88F1-6C9CF6090C95}"/>
          </ac:grpSpMkLst>
        </pc:grpChg>
        <pc:grpChg chg="del">
          <ac:chgData name="Valentyna Fuchedzhy" userId="8ba483c4-aa65-4e5b-8c89-65bed040dfcb" providerId="ADAL" clId="{1056A915-615A-4070-AA54-295BBBDA98D8}" dt="2023-11-08T08:47:40.156" v="1208" actId="478"/>
          <ac:grpSpMkLst>
            <pc:docMk/>
            <pc:sldMk cId="2639552743" sldId="2147377336"/>
            <ac:grpSpMk id="392" creationId="{74D81342-F4A5-440F-8FF0-6D90139AE5A3}"/>
          </ac:grpSpMkLst>
        </pc:grpChg>
        <pc:grpChg chg="del">
          <ac:chgData name="Valentyna Fuchedzhy" userId="8ba483c4-aa65-4e5b-8c89-65bed040dfcb" providerId="ADAL" clId="{1056A915-615A-4070-AA54-295BBBDA98D8}" dt="2023-11-08T08:47:34.765" v="1207" actId="478"/>
          <ac:grpSpMkLst>
            <pc:docMk/>
            <pc:sldMk cId="2639552743" sldId="2147377336"/>
            <ac:grpSpMk id="770" creationId="{C566255D-7D56-4951-9555-23429730B032}"/>
          </ac:grpSpMkLst>
        </pc:grpChg>
        <pc:grpChg chg="mod">
          <ac:chgData name="Valentyna Fuchedzhy" userId="8ba483c4-aa65-4e5b-8c89-65bed040dfcb" providerId="ADAL" clId="{1056A915-615A-4070-AA54-295BBBDA98D8}" dt="2023-11-08T08:56:54.045" v="1306" actId="1076"/>
          <ac:grpSpMkLst>
            <pc:docMk/>
            <pc:sldMk cId="2639552743" sldId="2147377336"/>
            <ac:grpSpMk id="778" creationId="{B412D446-C3B9-CE14-B704-44B37B2DD046}"/>
          </ac:grpSpMkLst>
        </pc:grpChg>
        <pc:grpChg chg="mod">
          <ac:chgData name="Valentyna Fuchedzhy" userId="8ba483c4-aa65-4e5b-8c89-65bed040dfcb" providerId="ADAL" clId="{1056A915-615A-4070-AA54-295BBBDA98D8}" dt="2023-11-08T08:56:54.045" v="1306" actId="1076"/>
          <ac:grpSpMkLst>
            <pc:docMk/>
            <pc:sldMk cId="2639552743" sldId="2147377336"/>
            <ac:grpSpMk id="781" creationId="{87575AD6-8710-6AFD-5173-826A8ECAAF59}"/>
          </ac:grpSpMkLst>
        </pc:grpChg>
        <pc:grpChg chg="mod">
          <ac:chgData name="Valentyna Fuchedzhy" userId="8ba483c4-aa65-4e5b-8c89-65bed040dfcb" providerId="ADAL" clId="{1056A915-615A-4070-AA54-295BBBDA98D8}" dt="2023-11-08T08:56:54.045" v="1306" actId="1076"/>
          <ac:grpSpMkLst>
            <pc:docMk/>
            <pc:sldMk cId="2639552743" sldId="2147377336"/>
            <ac:grpSpMk id="783" creationId="{98594BA3-2E46-3833-5010-CA83F712DA0D}"/>
          </ac:grpSpMkLst>
        </pc:grpChg>
        <pc:grpChg chg="mod">
          <ac:chgData name="Valentyna Fuchedzhy" userId="8ba483c4-aa65-4e5b-8c89-65bed040dfcb" providerId="ADAL" clId="{1056A915-615A-4070-AA54-295BBBDA98D8}" dt="2023-11-08T08:56:54.045" v="1306" actId="1076"/>
          <ac:grpSpMkLst>
            <pc:docMk/>
            <pc:sldMk cId="2639552743" sldId="2147377336"/>
            <ac:grpSpMk id="784" creationId="{FA752DBC-1808-60B3-6904-A04DEADEF832}"/>
          </ac:grpSpMkLst>
        </pc:grpChg>
        <pc:grpChg chg="mod">
          <ac:chgData name="Valentyna Fuchedzhy" userId="8ba483c4-aa65-4e5b-8c89-65bed040dfcb" providerId="ADAL" clId="{1056A915-615A-4070-AA54-295BBBDA98D8}" dt="2023-11-08T08:56:54.045" v="1306" actId="1076"/>
          <ac:grpSpMkLst>
            <pc:docMk/>
            <pc:sldMk cId="2639552743" sldId="2147377336"/>
            <ac:grpSpMk id="785" creationId="{A9C22B07-296D-AAFE-F6F8-2DC57B9D6A9B}"/>
          </ac:grpSpMkLst>
        </pc:grpChg>
        <pc:grpChg chg="del mod">
          <ac:chgData name="Valentyna Fuchedzhy" userId="8ba483c4-aa65-4e5b-8c89-65bed040dfcb" providerId="ADAL" clId="{1056A915-615A-4070-AA54-295BBBDA98D8}" dt="2023-11-08T08:49:57.058" v="1232" actId="478"/>
          <ac:grpSpMkLst>
            <pc:docMk/>
            <pc:sldMk cId="2639552743" sldId="2147377336"/>
            <ac:grpSpMk id="787" creationId="{34D7A4AE-7BF4-4890-9200-2EE2F83E178F}"/>
          </ac:grpSpMkLst>
        </pc:grpChg>
        <pc:grpChg chg="mod">
          <ac:chgData name="Valentyna Fuchedzhy" userId="8ba483c4-aa65-4e5b-8c89-65bed040dfcb" providerId="ADAL" clId="{1056A915-615A-4070-AA54-295BBBDA98D8}" dt="2023-11-08T08:57:20.118" v="1308" actId="1076"/>
          <ac:grpSpMkLst>
            <pc:docMk/>
            <pc:sldMk cId="2639552743" sldId="2147377336"/>
            <ac:grpSpMk id="795" creationId="{2986F370-B47D-455A-92BA-9B474DA4F19B}"/>
          </ac:grpSpMkLst>
        </pc:grpChg>
        <pc:grpChg chg="del">
          <ac:chgData name="Valentyna Fuchedzhy" userId="8ba483c4-aa65-4e5b-8c89-65bed040dfcb" providerId="ADAL" clId="{1056A915-615A-4070-AA54-295BBBDA98D8}" dt="2023-11-08T08:47:40.156" v="1208" actId="478"/>
          <ac:grpSpMkLst>
            <pc:docMk/>
            <pc:sldMk cId="2639552743" sldId="2147377336"/>
            <ac:grpSpMk id="829" creationId="{6A29F63E-F7A8-6AE4-13F2-959AE5C1ED5D}"/>
          </ac:grpSpMkLst>
        </pc:grpChg>
        <pc:grpChg chg="del">
          <ac:chgData name="Valentyna Fuchedzhy" userId="8ba483c4-aa65-4e5b-8c89-65bed040dfcb" providerId="ADAL" clId="{1056A915-615A-4070-AA54-295BBBDA98D8}" dt="2023-11-08T08:47:40.156" v="1208" actId="478"/>
          <ac:grpSpMkLst>
            <pc:docMk/>
            <pc:sldMk cId="2639552743" sldId="2147377336"/>
            <ac:grpSpMk id="859" creationId="{0CE4ED41-E451-9A88-A888-3B08BD47A24B}"/>
          </ac:grpSpMkLst>
        </pc:grpChg>
        <pc:grpChg chg="mod">
          <ac:chgData name="Valentyna Fuchedzhy" userId="8ba483c4-aa65-4e5b-8c89-65bed040dfcb" providerId="ADAL" clId="{1056A915-615A-4070-AA54-295BBBDA98D8}" dt="2023-11-08T08:56:54.045" v="1306" actId="1076"/>
          <ac:grpSpMkLst>
            <pc:docMk/>
            <pc:sldMk cId="2639552743" sldId="2147377336"/>
            <ac:grpSpMk id="884" creationId="{6942D5C9-0FA8-E0B8-8210-D6E1BF4B2898}"/>
          </ac:grpSpMkLst>
        </pc:grpChg>
        <pc:grpChg chg="mod">
          <ac:chgData name="Valentyna Fuchedzhy" userId="8ba483c4-aa65-4e5b-8c89-65bed040dfcb" providerId="ADAL" clId="{1056A915-615A-4070-AA54-295BBBDA98D8}" dt="2023-11-08T08:56:54.045" v="1306" actId="1076"/>
          <ac:grpSpMkLst>
            <pc:docMk/>
            <pc:sldMk cId="2639552743" sldId="2147377336"/>
            <ac:grpSpMk id="888" creationId="{7DC1736C-AB0E-1C0C-4F7A-8E9AA47E8787}"/>
          </ac:grpSpMkLst>
        </pc:grpChg>
        <pc:grpChg chg="mod">
          <ac:chgData name="Valentyna Fuchedzhy" userId="8ba483c4-aa65-4e5b-8c89-65bed040dfcb" providerId="ADAL" clId="{1056A915-615A-4070-AA54-295BBBDA98D8}" dt="2023-11-08T08:56:54.045" v="1306" actId="1076"/>
          <ac:grpSpMkLst>
            <pc:docMk/>
            <pc:sldMk cId="2639552743" sldId="2147377336"/>
            <ac:grpSpMk id="889" creationId="{C345711D-864A-2279-482D-688778C8C1F4}"/>
          </ac:grpSpMkLst>
        </pc:grpChg>
        <pc:grpChg chg="mod">
          <ac:chgData name="Valentyna Fuchedzhy" userId="8ba483c4-aa65-4e5b-8c89-65bed040dfcb" providerId="ADAL" clId="{1056A915-615A-4070-AA54-295BBBDA98D8}" dt="2023-11-08T08:56:54.045" v="1306" actId="1076"/>
          <ac:grpSpMkLst>
            <pc:docMk/>
            <pc:sldMk cId="2639552743" sldId="2147377336"/>
            <ac:grpSpMk id="890" creationId="{2E544739-057A-0DE6-A574-08FABA0BC4AD}"/>
          </ac:grpSpMkLst>
        </pc:grpChg>
        <pc:grpChg chg="mod">
          <ac:chgData name="Valentyna Fuchedzhy" userId="8ba483c4-aa65-4e5b-8c89-65bed040dfcb" providerId="ADAL" clId="{1056A915-615A-4070-AA54-295BBBDA98D8}" dt="2023-11-08T08:57:20.118" v="1308" actId="1076"/>
          <ac:grpSpMkLst>
            <pc:docMk/>
            <pc:sldMk cId="2639552743" sldId="2147377336"/>
            <ac:grpSpMk id="1059" creationId="{84C33D9C-A47D-4CD3-92CB-ED836B9F4F4A}"/>
          </ac:grpSpMkLst>
        </pc:grpChg>
        <pc:grpChg chg="mod">
          <ac:chgData name="Valentyna Fuchedzhy" userId="8ba483c4-aa65-4e5b-8c89-65bed040dfcb" providerId="ADAL" clId="{1056A915-615A-4070-AA54-295BBBDA98D8}" dt="2023-11-08T08:57:20.118" v="1308" actId="1076"/>
          <ac:grpSpMkLst>
            <pc:docMk/>
            <pc:sldMk cId="2639552743" sldId="2147377336"/>
            <ac:grpSpMk id="1062" creationId="{9C6E776C-A2BA-4FDD-9910-8EE54843CF30}"/>
          </ac:grpSpMkLst>
        </pc:grpChg>
        <pc:grpChg chg="mod">
          <ac:chgData name="Valentyna Fuchedzhy" userId="8ba483c4-aa65-4e5b-8c89-65bed040dfcb" providerId="ADAL" clId="{1056A915-615A-4070-AA54-295BBBDA98D8}" dt="2023-11-08T08:57:20.118" v="1308" actId="1076"/>
          <ac:grpSpMkLst>
            <pc:docMk/>
            <pc:sldMk cId="2639552743" sldId="2147377336"/>
            <ac:grpSpMk id="1065" creationId="{A125E71E-048F-4612-B521-1328A1C8E31F}"/>
          </ac:grpSpMkLst>
        </pc:grpChg>
        <pc:grpChg chg="mod">
          <ac:chgData name="Valentyna Fuchedzhy" userId="8ba483c4-aa65-4e5b-8c89-65bed040dfcb" providerId="ADAL" clId="{1056A915-615A-4070-AA54-295BBBDA98D8}" dt="2023-11-08T08:57:20.118" v="1308" actId="1076"/>
          <ac:grpSpMkLst>
            <pc:docMk/>
            <pc:sldMk cId="2639552743" sldId="2147377336"/>
            <ac:grpSpMk id="1066" creationId="{E0CE3E2F-7E19-47EC-BE84-69DDD372CB9F}"/>
          </ac:grpSpMkLst>
        </pc:grpChg>
        <pc:grpChg chg="mod">
          <ac:chgData name="Valentyna Fuchedzhy" userId="8ba483c4-aa65-4e5b-8c89-65bed040dfcb" providerId="ADAL" clId="{1056A915-615A-4070-AA54-295BBBDA98D8}" dt="2023-11-08T08:57:20.118" v="1308" actId="1076"/>
          <ac:grpSpMkLst>
            <pc:docMk/>
            <pc:sldMk cId="2639552743" sldId="2147377336"/>
            <ac:grpSpMk id="1067" creationId="{16A09141-B2A9-49DF-A48C-007AFD2B0E3F}"/>
          </ac:grpSpMkLst>
        </pc:grpChg>
        <pc:grpChg chg="del">
          <ac:chgData name="Valentyna Fuchedzhy" userId="8ba483c4-aa65-4e5b-8c89-65bed040dfcb" providerId="ADAL" clId="{1056A915-615A-4070-AA54-295BBBDA98D8}" dt="2023-11-08T08:47:40.156" v="1208" actId="478"/>
          <ac:grpSpMkLst>
            <pc:docMk/>
            <pc:sldMk cId="2639552743" sldId="2147377336"/>
            <ac:grpSpMk id="1118" creationId="{24D2C706-EEE5-BC99-0DBF-99773603377D}"/>
          </ac:grpSpMkLst>
        </pc:grpChg>
        <pc:grpChg chg="mod">
          <ac:chgData name="Valentyna Fuchedzhy" userId="8ba483c4-aa65-4e5b-8c89-65bed040dfcb" providerId="ADAL" clId="{1056A915-615A-4070-AA54-295BBBDA98D8}" dt="2023-11-08T09:00:01.581" v="1318" actId="1076"/>
          <ac:grpSpMkLst>
            <pc:docMk/>
            <pc:sldMk cId="2639552743" sldId="2147377336"/>
            <ac:grpSpMk id="1147" creationId="{E06CA0BA-F813-B0ED-F30E-A5E07D731DF6}"/>
          </ac:grpSpMkLst>
        </pc:grpChg>
        <pc:grpChg chg="mod">
          <ac:chgData name="Valentyna Fuchedzhy" userId="8ba483c4-aa65-4e5b-8c89-65bed040dfcb" providerId="ADAL" clId="{1056A915-615A-4070-AA54-295BBBDA98D8}" dt="2023-11-08T09:00:01.581" v="1318" actId="1076"/>
          <ac:grpSpMkLst>
            <pc:docMk/>
            <pc:sldMk cId="2639552743" sldId="2147377336"/>
            <ac:grpSpMk id="1151" creationId="{DC100240-F02A-F4B7-BE4E-B230FDB86858}"/>
          </ac:grpSpMkLst>
        </pc:grpChg>
        <pc:grpChg chg="mod">
          <ac:chgData name="Valentyna Fuchedzhy" userId="8ba483c4-aa65-4e5b-8c89-65bed040dfcb" providerId="ADAL" clId="{1056A915-615A-4070-AA54-295BBBDA98D8}" dt="2023-11-08T09:00:01.581" v="1318" actId="1076"/>
          <ac:grpSpMkLst>
            <pc:docMk/>
            <pc:sldMk cId="2639552743" sldId="2147377336"/>
            <ac:grpSpMk id="1152" creationId="{2F63004B-5B0D-68C3-1D58-97727F576FFF}"/>
          </ac:grpSpMkLst>
        </pc:grpChg>
        <pc:grpChg chg="mod">
          <ac:chgData name="Valentyna Fuchedzhy" userId="8ba483c4-aa65-4e5b-8c89-65bed040dfcb" providerId="ADAL" clId="{1056A915-615A-4070-AA54-295BBBDA98D8}" dt="2023-11-08T09:00:01.581" v="1318" actId="1076"/>
          <ac:grpSpMkLst>
            <pc:docMk/>
            <pc:sldMk cId="2639552743" sldId="2147377336"/>
            <ac:grpSpMk id="1153" creationId="{34E73886-CDDA-22BE-1562-C74B978171CB}"/>
          </ac:grpSpMkLst>
        </pc:grpChg>
        <pc:grpChg chg="del">
          <ac:chgData name="Valentyna Fuchedzhy" userId="8ba483c4-aa65-4e5b-8c89-65bed040dfcb" providerId="ADAL" clId="{1056A915-615A-4070-AA54-295BBBDA98D8}" dt="2023-11-08T08:47:47.100" v="1210" actId="478"/>
          <ac:grpSpMkLst>
            <pc:docMk/>
            <pc:sldMk cId="2639552743" sldId="2147377336"/>
            <ac:grpSpMk id="1176" creationId="{6DDFA22B-711F-7C6C-7EC2-F74CF70B7BD0}"/>
          </ac:grpSpMkLst>
        </pc:grpChg>
        <pc:grpChg chg="del">
          <ac:chgData name="Valentyna Fuchedzhy" userId="8ba483c4-aa65-4e5b-8c89-65bed040dfcb" providerId="ADAL" clId="{1056A915-615A-4070-AA54-295BBBDA98D8}" dt="2023-11-08T08:47:40.156" v="1208" actId="478"/>
          <ac:grpSpMkLst>
            <pc:docMk/>
            <pc:sldMk cId="2639552743" sldId="2147377336"/>
            <ac:grpSpMk id="1205" creationId="{40C60688-2BFF-99F0-85EB-601D4CB17AEA}"/>
          </ac:grpSpMkLst>
        </pc:grpChg>
        <pc:grpChg chg="del">
          <ac:chgData name="Valentyna Fuchedzhy" userId="8ba483c4-aa65-4e5b-8c89-65bed040dfcb" providerId="ADAL" clId="{1056A915-615A-4070-AA54-295BBBDA98D8}" dt="2023-11-08T08:47:40.156" v="1208" actId="478"/>
          <ac:grpSpMkLst>
            <pc:docMk/>
            <pc:sldMk cId="2639552743" sldId="2147377336"/>
            <ac:grpSpMk id="1234" creationId="{C8E9E60B-2F07-8EFD-525E-95BCFA72CB12}"/>
          </ac:grpSpMkLst>
        </pc:grpChg>
        <pc:grpChg chg="del">
          <ac:chgData name="Valentyna Fuchedzhy" userId="8ba483c4-aa65-4e5b-8c89-65bed040dfcb" providerId="ADAL" clId="{1056A915-615A-4070-AA54-295BBBDA98D8}" dt="2023-11-08T08:48:05.811" v="1215" actId="478"/>
          <ac:grpSpMkLst>
            <pc:docMk/>
            <pc:sldMk cId="2639552743" sldId="2147377336"/>
            <ac:grpSpMk id="1295" creationId="{72C88953-0A38-8E6B-9837-B47EB926B496}"/>
          </ac:grpSpMkLst>
        </pc:grpChg>
        <pc:grpChg chg="del">
          <ac:chgData name="Valentyna Fuchedzhy" userId="8ba483c4-aa65-4e5b-8c89-65bed040dfcb" providerId="ADAL" clId="{1056A915-615A-4070-AA54-295BBBDA98D8}" dt="2023-11-08T08:48:27.065" v="1219" actId="478"/>
          <ac:grpSpMkLst>
            <pc:docMk/>
            <pc:sldMk cId="2639552743" sldId="2147377336"/>
            <ac:grpSpMk id="1798" creationId="{00D540A0-0B68-9041-75FB-EDD81ABF40A8}"/>
          </ac:grpSpMkLst>
        </pc:grpChg>
        <pc:grpChg chg="mod">
          <ac:chgData name="Valentyna Fuchedzhy" userId="8ba483c4-aa65-4e5b-8c89-65bed040dfcb" providerId="ADAL" clId="{1056A915-615A-4070-AA54-295BBBDA98D8}" dt="2023-11-08T08:56:54.045" v="1306" actId="1076"/>
          <ac:grpSpMkLst>
            <pc:docMk/>
            <pc:sldMk cId="2639552743" sldId="2147377336"/>
            <ac:grpSpMk id="1827" creationId="{6756E705-74DE-1A01-69D4-C537F97FDA51}"/>
          </ac:grpSpMkLst>
        </pc:grpChg>
        <pc:grpChg chg="mod">
          <ac:chgData name="Valentyna Fuchedzhy" userId="8ba483c4-aa65-4e5b-8c89-65bed040dfcb" providerId="ADAL" clId="{1056A915-615A-4070-AA54-295BBBDA98D8}" dt="2023-11-08T08:56:54.045" v="1306" actId="1076"/>
          <ac:grpSpMkLst>
            <pc:docMk/>
            <pc:sldMk cId="2639552743" sldId="2147377336"/>
            <ac:grpSpMk id="1831" creationId="{EF273254-15D7-0EF6-215F-F72CB4B8BDF1}"/>
          </ac:grpSpMkLst>
        </pc:grpChg>
        <pc:grpChg chg="mod">
          <ac:chgData name="Valentyna Fuchedzhy" userId="8ba483c4-aa65-4e5b-8c89-65bed040dfcb" providerId="ADAL" clId="{1056A915-615A-4070-AA54-295BBBDA98D8}" dt="2023-11-08T08:56:54.045" v="1306" actId="1076"/>
          <ac:grpSpMkLst>
            <pc:docMk/>
            <pc:sldMk cId="2639552743" sldId="2147377336"/>
            <ac:grpSpMk id="1832" creationId="{CC9CEE43-1FB7-3197-C86F-731518E8C781}"/>
          </ac:grpSpMkLst>
        </pc:grpChg>
        <pc:grpChg chg="mod">
          <ac:chgData name="Valentyna Fuchedzhy" userId="8ba483c4-aa65-4e5b-8c89-65bed040dfcb" providerId="ADAL" clId="{1056A915-615A-4070-AA54-295BBBDA98D8}" dt="2023-11-08T08:56:54.045" v="1306" actId="1076"/>
          <ac:grpSpMkLst>
            <pc:docMk/>
            <pc:sldMk cId="2639552743" sldId="2147377336"/>
            <ac:grpSpMk id="1833" creationId="{A87BAEAC-E973-365A-EF56-B38D05410BA2}"/>
          </ac:grpSpMkLst>
        </pc:grpChg>
        <pc:grpChg chg="del">
          <ac:chgData name="Valentyna Fuchedzhy" userId="8ba483c4-aa65-4e5b-8c89-65bed040dfcb" providerId="ADAL" clId="{1056A915-615A-4070-AA54-295BBBDA98D8}" dt="2023-11-08T08:48:45.066" v="1222" actId="478"/>
          <ac:grpSpMkLst>
            <pc:docMk/>
            <pc:sldMk cId="2639552743" sldId="2147377336"/>
            <ac:grpSpMk id="1856" creationId="{3939575B-D610-DF03-F679-8A8B10EC1582}"/>
          </ac:grpSpMkLst>
        </pc:grpChg>
        <pc:grpChg chg="del">
          <ac:chgData name="Valentyna Fuchedzhy" userId="8ba483c4-aa65-4e5b-8c89-65bed040dfcb" providerId="ADAL" clId="{1056A915-615A-4070-AA54-295BBBDA98D8}" dt="2023-11-08T08:47:56.169" v="1214" actId="478"/>
          <ac:grpSpMkLst>
            <pc:docMk/>
            <pc:sldMk cId="2639552743" sldId="2147377336"/>
            <ac:grpSpMk id="1885" creationId="{7253F29C-107F-345C-AD73-03A6E5CCB804}"/>
          </ac:grpSpMkLst>
        </pc:grpChg>
        <pc:grpChg chg="mod">
          <ac:chgData name="Valentyna Fuchedzhy" userId="8ba483c4-aa65-4e5b-8c89-65bed040dfcb" providerId="ADAL" clId="{1056A915-615A-4070-AA54-295BBBDA98D8}" dt="2023-11-08T08:57:20.118" v="1308" actId="1076"/>
          <ac:grpSpMkLst>
            <pc:docMk/>
            <pc:sldMk cId="2639552743" sldId="2147377336"/>
            <ac:grpSpMk id="1914" creationId="{2164075D-F89E-17B0-CE79-D15EA432D35B}"/>
          </ac:grpSpMkLst>
        </pc:grpChg>
        <pc:grpChg chg="mod">
          <ac:chgData name="Valentyna Fuchedzhy" userId="8ba483c4-aa65-4e5b-8c89-65bed040dfcb" providerId="ADAL" clId="{1056A915-615A-4070-AA54-295BBBDA98D8}" dt="2023-11-08T08:57:20.118" v="1308" actId="1076"/>
          <ac:grpSpMkLst>
            <pc:docMk/>
            <pc:sldMk cId="2639552743" sldId="2147377336"/>
            <ac:grpSpMk id="1918" creationId="{935C5337-414E-50D7-DC15-8912081CBA22}"/>
          </ac:grpSpMkLst>
        </pc:grpChg>
        <pc:grpChg chg="mod">
          <ac:chgData name="Valentyna Fuchedzhy" userId="8ba483c4-aa65-4e5b-8c89-65bed040dfcb" providerId="ADAL" clId="{1056A915-615A-4070-AA54-295BBBDA98D8}" dt="2023-11-08T08:57:20.118" v="1308" actId="1076"/>
          <ac:grpSpMkLst>
            <pc:docMk/>
            <pc:sldMk cId="2639552743" sldId="2147377336"/>
            <ac:grpSpMk id="1919" creationId="{EEA75710-96B4-6F5B-8E40-EF872583F3A1}"/>
          </ac:grpSpMkLst>
        </pc:grpChg>
        <pc:grpChg chg="mod">
          <ac:chgData name="Valentyna Fuchedzhy" userId="8ba483c4-aa65-4e5b-8c89-65bed040dfcb" providerId="ADAL" clId="{1056A915-615A-4070-AA54-295BBBDA98D8}" dt="2023-11-08T08:57:20.118" v="1308" actId="1076"/>
          <ac:grpSpMkLst>
            <pc:docMk/>
            <pc:sldMk cId="2639552743" sldId="2147377336"/>
            <ac:grpSpMk id="1920" creationId="{92886477-DC81-5BB6-7779-2E3FFE651E7D}"/>
          </ac:grpSpMkLst>
        </pc:grpChg>
        <pc:grpChg chg="del mod">
          <ac:chgData name="Valentyna Fuchedzhy" userId="8ba483c4-aa65-4e5b-8c89-65bed040dfcb" providerId="ADAL" clId="{1056A915-615A-4070-AA54-295BBBDA98D8}" dt="2023-11-08T08:49:57.058" v="1232" actId="478"/>
          <ac:grpSpMkLst>
            <pc:docMk/>
            <pc:sldMk cId="2639552743" sldId="2147377336"/>
            <ac:grpSpMk id="1943" creationId="{DDA4A7AC-EEEF-46FD-FDA4-DB5BA5539ABF}"/>
          </ac:grpSpMkLst>
        </pc:grpChg>
        <pc:grpChg chg="mod">
          <ac:chgData name="Valentyna Fuchedzhy" userId="8ba483c4-aa65-4e5b-8c89-65bed040dfcb" providerId="ADAL" clId="{1056A915-615A-4070-AA54-295BBBDA98D8}" dt="2023-11-08T08:49:47.887" v="1231" actId="1076"/>
          <ac:grpSpMkLst>
            <pc:docMk/>
            <pc:sldMk cId="2639552743" sldId="2147377336"/>
            <ac:grpSpMk id="1947" creationId="{43B960CA-6990-504C-B9B1-3F45A2B3436C}"/>
          </ac:grpSpMkLst>
        </pc:grpChg>
        <pc:grpChg chg="mod">
          <ac:chgData name="Valentyna Fuchedzhy" userId="8ba483c4-aa65-4e5b-8c89-65bed040dfcb" providerId="ADAL" clId="{1056A915-615A-4070-AA54-295BBBDA98D8}" dt="2023-11-08T08:49:47.887" v="1231" actId="1076"/>
          <ac:grpSpMkLst>
            <pc:docMk/>
            <pc:sldMk cId="2639552743" sldId="2147377336"/>
            <ac:grpSpMk id="1948" creationId="{85E9A038-E6CD-7B71-06DF-833814AD2BE0}"/>
          </ac:grpSpMkLst>
        </pc:grpChg>
        <pc:grpChg chg="mod">
          <ac:chgData name="Valentyna Fuchedzhy" userId="8ba483c4-aa65-4e5b-8c89-65bed040dfcb" providerId="ADAL" clId="{1056A915-615A-4070-AA54-295BBBDA98D8}" dt="2023-11-08T08:49:47.887" v="1231" actId="1076"/>
          <ac:grpSpMkLst>
            <pc:docMk/>
            <pc:sldMk cId="2639552743" sldId="2147377336"/>
            <ac:grpSpMk id="1949" creationId="{85D5E301-6DDC-9EB3-241A-4D53211AA574}"/>
          </ac:grpSpMkLst>
        </pc:grpChg>
        <pc:grpChg chg="mod">
          <ac:chgData name="Valentyna Fuchedzhy" userId="8ba483c4-aa65-4e5b-8c89-65bed040dfcb" providerId="ADAL" clId="{1056A915-615A-4070-AA54-295BBBDA98D8}" dt="2023-11-08T08:57:20.118" v="1308" actId="1076"/>
          <ac:grpSpMkLst>
            <pc:docMk/>
            <pc:sldMk cId="2639552743" sldId="2147377336"/>
            <ac:grpSpMk id="2001" creationId="{41F4C229-58CD-474D-F68A-DC72F11481EA}"/>
          </ac:grpSpMkLst>
        </pc:grpChg>
        <pc:grpChg chg="mod">
          <ac:chgData name="Valentyna Fuchedzhy" userId="8ba483c4-aa65-4e5b-8c89-65bed040dfcb" providerId="ADAL" clId="{1056A915-615A-4070-AA54-295BBBDA98D8}" dt="2023-11-08T08:57:20.118" v="1308" actId="1076"/>
          <ac:grpSpMkLst>
            <pc:docMk/>
            <pc:sldMk cId="2639552743" sldId="2147377336"/>
            <ac:grpSpMk id="2005" creationId="{9BE2EE74-F600-1D43-3452-1F2A716BB216}"/>
          </ac:grpSpMkLst>
        </pc:grpChg>
        <pc:grpChg chg="mod">
          <ac:chgData name="Valentyna Fuchedzhy" userId="8ba483c4-aa65-4e5b-8c89-65bed040dfcb" providerId="ADAL" clId="{1056A915-615A-4070-AA54-295BBBDA98D8}" dt="2023-11-08T08:57:20.118" v="1308" actId="1076"/>
          <ac:grpSpMkLst>
            <pc:docMk/>
            <pc:sldMk cId="2639552743" sldId="2147377336"/>
            <ac:grpSpMk id="2006" creationId="{ABFF12AE-B9AA-492D-DB35-52BFD77A0AE8}"/>
          </ac:grpSpMkLst>
        </pc:grpChg>
        <pc:grpChg chg="mod">
          <ac:chgData name="Valentyna Fuchedzhy" userId="8ba483c4-aa65-4e5b-8c89-65bed040dfcb" providerId="ADAL" clId="{1056A915-615A-4070-AA54-295BBBDA98D8}" dt="2023-11-08T08:57:20.118" v="1308" actId="1076"/>
          <ac:grpSpMkLst>
            <pc:docMk/>
            <pc:sldMk cId="2639552743" sldId="2147377336"/>
            <ac:grpSpMk id="2007" creationId="{DD534C1C-E96B-54F1-2D8B-3F8C55197648}"/>
          </ac:grpSpMkLst>
        </pc:grpChg>
        <pc:grpChg chg="del">
          <ac:chgData name="Valentyna Fuchedzhy" userId="8ba483c4-aa65-4e5b-8c89-65bed040dfcb" providerId="ADAL" clId="{1056A915-615A-4070-AA54-295BBBDA98D8}" dt="2023-11-08T08:48:16.149" v="1216" actId="478"/>
          <ac:grpSpMkLst>
            <pc:docMk/>
            <pc:sldMk cId="2639552743" sldId="2147377336"/>
            <ac:grpSpMk id="2030" creationId="{9A378418-0C8D-03C0-1F16-BBF0050F016D}"/>
          </ac:grpSpMkLst>
        </pc:grpChg>
        <pc:grpChg chg="mod">
          <ac:chgData name="Valentyna Fuchedzhy" userId="8ba483c4-aa65-4e5b-8c89-65bed040dfcb" providerId="ADAL" clId="{1056A915-615A-4070-AA54-295BBBDA98D8}" dt="2023-11-08T09:00:33.637" v="1322" actId="1076"/>
          <ac:grpSpMkLst>
            <pc:docMk/>
            <pc:sldMk cId="2639552743" sldId="2147377336"/>
            <ac:grpSpMk id="2059" creationId="{C8D73844-6C9C-25B3-340C-E02D6B578663}"/>
          </ac:grpSpMkLst>
        </pc:grpChg>
        <pc:grpChg chg="mod">
          <ac:chgData name="Valentyna Fuchedzhy" userId="8ba483c4-aa65-4e5b-8c89-65bed040dfcb" providerId="ADAL" clId="{1056A915-615A-4070-AA54-295BBBDA98D8}" dt="2023-11-08T09:00:33.637" v="1322" actId="1076"/>
          <ac:grpSpMkLst>
            <pc:docMk/>
            <pc:sldMk cId="2639552743" sldId="2147377336"/>
            <ac:grpSpMk id="2063" creationId="{FD6CE01C-17D0-2D52-D78F-141F8ECB5220}"/>
          </ac:grpSpMkLst>
        </pc:grpChg>
        <pc:grpChg chg="mod">
          <ac:chgData name="Valentyna Fuchedzhy" userId="8ba483c4-aa65-4e5b-8c89-65bed040dfcb" providerId="ADAL" clId="{1056A915-615A-4070-AA54-295BBBDA98D8}" dt="2023-11-08T09:00:33.637" v="1322" actId="1076"/>
          <ac:grpSpMkLst>
            <pc:docMk/>
            <pc:sldMk cId="2639552743" sldId="2147377336"/>
            <ac:grpSpMk id="2064" creationId="{16A6B6BB-E5AF-7F42-013C-526BEF43D9BB}"/>
          </ac:grpSpMkLst>
        </pc:grpChg>
        <pc:grpChg chg="mod">
          <ac:chgData name="Valentyna Fuchedzhy" userId="8ba483c4-aa65-4e5b-8c89-65bed040dfcb" providerId="ADAL" clId="{1056A915-615A-4070-AA54-295BBBDA98D8}" dt="2023-11-08T09:00:33.637" v="1322" actId="1076"/>
          <ac:grpSpMkLst>
            <pc:docMk/>
            <pc:sldMk cId="2639552743" sldId="2147377336"/>
            <ac:grpSpMk id="2065" creationId="{64F89C6C-6FC3-2D0F-8FC0-21EC519BA84A}"/>
          </ac:grpSpMkLst>
        </pc:grpChg>
        <pc:grpChg chg="del">
          <ac:chgData name="Valentyna Fuchedzhy" userId="8ba483c4-aa65-4e5b-8c89-65bed040dfcb" providerId="ADAL" clId="{1056A915-615A-4070-AA54-295BBBDA98D8}" dt="2023-11-08T08:48:27.065" v="1219" actId="478"/>
          <ac:grpSpMkLst>
            <pc:docMk/>
            <pc:sldMk cId="2639552743" sldId="2147377336"/>
            <ac:grpSpMk id="2120" creationId="{3B366E9F-1D52-6CF5-A5BC-B2BB943F0B4E}"/>
          </ac:grpSpMkLst>
        </pc:grpChg>
        <pc:grpChg chg="del">
          <ac:chgData name="Valentyna Fuchedzhy" userId="8ba483c4-aa65-4e5b-8c89-65bed040dfcb" providerId="ADAL" clId="{1056A915-615A-4070-AA54-295BBBDA98D8}" dt="2023-11-08T08:48:27.065" v="1219" actId="478"/>
          <ac:grpSpMkLst>
            <pc:docMk/>
            <pc:sldMk cId="2639552743" sldId="2147377336"/>
            <ac:grpSpMk id="2149" creationId="{2C502553-DB17-CA65-8313-11215D772B4F}"/>
          </ac:grpSpMkLst>
        </pc:grpChg>
        <pc:picChg chg="add del mod">
          <ac:chgData name="Valentyna Fuchedzhy" userId="8ba483c4-aa65-4e5b-8c89-65bed040dfcb" providerId="ADAL" clId="{1056A915-615A-4070-AA54-295BBBDA98D8}" dt="2023-11-08T09:31:03.612" v="1327" actId="478"/>
          <ac:picMkLst>
            <pc:docMk/>
            <pc:sldMk cId="2639552743" sldId="2147377336"/>
            <ac:picMk id="3" creationId="{1241E6C8-E242-C1DD-4AC8-DF52ACFB48B1}"/>
          </ac:picMkLst>
        </pc:picChg>
        <pc:picChg chg="mod">
          <ac:chgData name="Valentyna Fuchedzhy" userId="8ba483c4-aa65-4e5b-8c89-65bed040dfcb" providerId="ADAL" clId="{1056A915-615A-4070-AA54-295BBBDA98D8}" dt="2023-11-08T08:56:54.045" v="1306" actId="1076"/>
          <ac:picMkLst>
            <pc:docMk/>
            <pc:sldMk cId="2639552743" sldId="2147377336"/>
            <ac:picMk id="779" creationId="{5488CF7B-1BB4-FADC-C730-6AF98081F5B0}"/>
          </ac:picMkLst>
        </pc:picChg>
        <pc:picChg chg="mod">
          <ac:chgData name="Valentyna Fuchedzhy" userId="8ba483c4-aa65-4e5b-8c89-65bed040dfcb" providerId="ADAL" clId="{1056A915-615A-4070-AA54-295BBBDA98D8}" dt="2023-11-08T08:56:54.045" v="1306" actId="1076"/>
          <ac:picMkLst>
            <pc:docMk/>
            <pc:sldMk cId="2639552743" sldId="2147377336"/>
            <ac:picMk id="792" creationId="{5ABF5461-DC0A-4248-BBA8-2E44F2C4CA8D}"/>
          </ac:picMkLst>
        </pc:picChg>
        <pc:picChg chg="add mod">
          <ac:chgData name="Valentyna Fuchedzhy" userId="8ba483c4-aa65-4e5b-8c89-65bed040dfcb" providerId="ADAL" clId="{1056A915-615A-4070-AA54-295BBBDA98D8}" dt="2023-11-08T09:32:30.311" v="1344" actId="14100"/>
          <ac:picMkLst>
            <pc:docMk/>
            <pc:sldMk cId="2639552743" sldId="2147377336"/>
            <ac:picMk id="1026" creationId="{6A55FC82-7F6C-02FF-9677-C93C05870C39}"/>
          </ac:picMkLst>
        </pc:picChg>
        <pc:picChg chg="mod">
          <ac:chgData name="Valentyna Fuchedzhy" userId="8ba483c4-aa65-4e5b-8c89-65bed040dfcb" providerId="ADAL" clId="{1056A915-615A-4070-AA54-295BBBDA98D8}" dt="2023-11-08T09:00:33.637" v="1322" actId="1076"/>
          <ac:picMkLst>
            <pc:docMk/>
            <pc:sldMk cId="2639552743" sldId="2147377336"/>
            <ac:picMk id="1053" creationId="{A5DFCDB0-8D9A-439A-A0AE-43E2EEADAD4B}"/>
          </ac:picMkLst>
        </pc:picChg>
        <pc:picChg chg="mod">
          <ac:chgData name="Valentyna Fuchedzhy" userId="8ba483c4-aa65-4e5b-8c89-65bed040dfcb" providerId="ADAL" clId="{1056A915-615A-4070-AA54-295BBBDA98D8}" dt="2023-11-08T08:57:20.118" v="1308" actId="1076"/>
          <ac:picMkLst>
            <pc:docMk/>
            <pc:sldMk cId="2639552743" sldId="2147377336"/>
            <ac:picMk id="1060" creationId="{4E11A261-1155-4F3B-A415-7A6DCDD015B4}"/>
          </ac:picMkLst>
        </pc:picChg>
        <pc:picChg chg="del">
          <ac:chgData name="Valentyna Fuchedzhy" userId="8ba483c4-aa65-4e5b-8c89-65bed040dfcb" providerId="ADAL" clId="{1056A915-615A-4070-AA54-295BBBDA98D8}" dt="2023-11-08T08:47:50.009" v="1213" actId="478"/>
          <ac:picMkLst>
            <pc:docMk/>
            <pc:sldMk cId="2639552743" sldId="2147377336"/>
            <ac:picMk id="1309" creationId="{A31DCC2D-3EFD-4128-A1A3-9F0AB79C1F5F}"/>
          </ac:picMkLst>
        </pc:picChg>
        <pc:picChg chg="mod">
          <ac:chgData name="Valentyna Fuchedzhy" userId="8ba483c4-aa65-4e5b-8c89-65bed040dfcb" providerId="ADAL" clId="{1056A915-615A-4070-AA54-295BBBDA98D8}" dt="2023-11-08T09:00:01.581" v="1318" actId="1076"/>
          <ac:picMkLst>
            <pc:docMk/>
            <pc:sldMk cId="2639552743" sldId="2147377336"/>
            <ac:picMk id="1312" creationId="{A037E2DD-EEB9-46D9-A4ED-A25492D900AA}"/>
          </ac:picMkLst>
        </pc:picChg>
      </pc:sldChg>
      <pc:sldChg chg="addSp delSp modSp add mod ord">
        <pc:chgData name="Valentyna Fuchedzhy" userId="8ba483c4-aa65-4e5b-8c89-65bed040dfcb" providerId="ADAL" clId="{1056A915-615A-4070-AA54-295BBBDA98D8}" dt="2023-11-15T15:16:08.230" v="2710"/>
        <pc:sldMkLst>
          <pc:docMk/>
          <pc:sldMk cId="4119931354" sldId="2147377484"/>
        </pc:sldMkLst>
        <pc:picChg chg="add mod">
          <ac:chgData name="Valentyna Fuchedzhy" userId="8ba483c4-aa65-4e5b-8c89-65bed040dfcb" providerId="ADAL" clId="{1056A915-615A-4070-AA54-295BBBDA98D8}" dt="2023-11-10T19:01:35.349" v="2659" actId="1076"/>
          <ac:picMkLst>
            <pc:docMk/>
            <pc:sldMk cId="4119931354" sldId="2147377484"/>
            <ac:picMk id="3" creationId="{7F78DECE-B2A9-24B6-9329-2E508252B6AD}"/>
          </ac:picMkLst>
        </pc:picChg>
        <pc:picChg chg="del">
          <ac:chgData name="Valentyna Fuchedzhy" userId="8ba483c4-aa65-4e5b-8c89-65bed040dfcb" providerId="ADAL" clId="{1056A915-615A-4070-AA54-295BBBDA98D8}" dt="2023-11-10T13:09:04.355" v="2498" actId="478"/>
          <ac:picMkLst>
            <pc:docMk/>
            <pc:sldMk cId="4119931354" sldId="2147377484"/>
            <ac:picMk id="2050" creationId="{4AAF777C-AFBD-0D94-D411-8774040B0095}"/>
          </ac:picMkLst>
        </pc:picChg>
      </pc:sldChg>
      <pc:sldChg chg="addSp delSp modSp add mod ord">
        <pc:chgData name="Valentyna Fuchedzhy" userId="8ba483c4-aa65-4e5b-8c89-65bed040dfcb" providerId="ADAL" clId="{1056A915-615A-4070-AA54-295BBBDA98D8}" dt="2023-11-15T15:38:15.464" v="2731"/>
        <pc:sldMkLst>
          <pc:docMk/>
          <pc:sldMk cId="802532984" sldId="2147377491"/>
        </pc:sldMkLst>
        <pc:spChg chg="mod">
          <ac:chgData name="Valentyna Fuchedzhy" userId="8ba483c4-aa65-4e5b-8c89-65bed040dfcb" providerId="ADAL" clId="{1056A915-615A-4070-AA54-295BBBDA98D8}" dt="2023-11-10T13:30:44.419" v="2539" actId="1076"/>
          <ac:spMkLst>
            <pc:docMk/>
            <pc:sldMk cId="802532984" sldId="2147377491"/>
            <ac:spMk id="2" creationId="{58EEC3AE-653E-A038-A225-FF09D666324F}"/>
          </ac:spMkLst>
        </pc:spChg>
        <pc:spChg chg="mod">
          <ac:chgData name="Valentyna Fuchedzhy" userId="8ba483c4-aa65-4e5b-8c89-65bed040dfcb" providerId="ADAL" clId="{1056A915-615A-4070-AA54-295BBBDA98D8}" dt="2023-11-10T13:30:52.082" v="2541" actId="1076"/>
          <ac:spMkLst>
            <pc:docMk/>
            <pc:sldMk cId="802532984" sldId="2147377491"/>
            <ac:spMk id="3" creationId="{A054C42E-D8FE-788E-C1C2-C40488BE5907}"/>
          </ac:spMkLst>
        </pc:spChg>
        <pc:spChg chg="add del mod">
          <ac:chgData name="Valentyna Fuchedzhy" userId="8ba483c4-aa65-4e5b-8c89-65bed040dfcb" providerId="ADAL" clId="{1056A915-615A-4070-AA54-295BBBDA98D8}" dt="2023-11-15T15:38:15.464" v="2731"/>
          <ac:spMkLst>
            <pc:docMk/>
            <pc:sldMk cId="802532984" sldId="2147377491"/>
            <ac:spMk id="5" creationId="{6CD9423E-2390-9C25-23DB-BCE2588D4E6E}"/>
          </ac:spMkLst>
        </pc:spChg>
        <pc:spChg chg="mod">
          <ac:chgData name="Valentyna Fuchedzhy" userId="8ba483c4-aa65-4e5b-8c89-65bed040dfcb" providerId="ADAL" clId="{1056A915-615A-4070-AA54-295BBBDA98D8}" dt="2023-11-10T13:31:42.819" v="2550" actId="1076"/>
          <ac:spMkLst>
            <pc:docMk/>
            <pc:sldMk cId="802532984" sldId="2147377491"/>
            <ac:spMk id="8" creationId="{0C0894C3-145E-5018-BCA2-706929896FCF}"/>
          </ac:spMkLst>
        </pc:spChg>
        <pc:spChg chg="del">
          <ac:chgData name="Valentyna Fuchedzhy" userId="8ba483c4-aa65-4e5b-8c89-65bed040dfcb" providerId="ADAL" clId="{1056A915-615A-4070-AA54-295BBBDA98D8}" dt="2023-11-10T13:31:46.353" v="2551" actId="478"/>
          <ac:spMkLst>
            <pc:docMk/>
            <pc:sldMk cId="802532984" sldId="2147377491"/>
            <ac:spMk id="9" creationId="{7ECCD262-A3FE-A8C7-39B9-D073F9CD3063}"/>
          </ac:spMkLst>
        </pc:spChg>
        <pc:spChg chg="del">
          <ac:chgData name="Valentyna Fuchedzhy" userId="8ba483c4-aa65-4e5b-8c89-65bed040dfcb" providerId="ADAL" clId="{1056A915-615A-4070-AA54-295BBBDA98D8}" dt="2023-11-10T13:31:46.353" v="2551" actId="478"/>
          <ac:spMkLst>
            <pc:docMk/>
            <pc:sldMk cId="802532984" sldId="2147377491"/>
            <ac:spMk id="11" creationId="{438FCA31-EB6B-6909-0D07-822A1987A9BB}"/>
          </ac:spMkLst>
        </pc:spChg>
        <pc:spChg chg="del">
          <ac:chgData name="Valentyna Fuchedzhy" userId="8ba483c4-aa65-4e5b-8c89-65bed040dfcb" providerId="ADAL" clId="{1056A915-615A-4070-AA54-295BBBDA98D8}" dt="2023-11-10T13:31:46.353" v="2551" actId="478"/>
          <ac:spMkLst>
            <pc:docMk/>
            <pc:sldMk cId="802532984" sldId="2147377491"/>
            <ac:spMk id="12" creationId="{01C2896F-F0BD-E0C5-7F55-F605F2EADC92}"/>
          </ac:spMkLst>
        </pc:spChg>
        <pc:spChg chg="add mod">
          <ac:chgData name="Valentyna Fuchedzhy" userId="8ba483c4-aa65-4e5b-8c89-65bed040dfcb" providerId="ADAL" clId="{1056A915-615A-4070-AA54-295BBBDA98D8}" dt="2023-11-10T13:32:46.105" v="2559"/>
          <ac:spMkLst>
            <pc:docMk/>
            <pc:sldMk cId="802532984" sldId="2147377491"/>
            <ac:spMk id="18" creationId="{198E34C2-6055-8D8D-5525-86CA1BA90A99}"/>
          </ac:spMkLst>
        </pc:spChg>
        <pc:spChg chg="mod">
          <ac:chgData name="Valentyna Fuchedzhy" userId="8ba483c4-aa65-4e5b-8c89-65bed040dfcb" providerId="ADAL" clId="{1056A915-615A-4070-AA54-295BBBDA98D8}" dt="2023-11-10T13:31:30.858" v="2548" actId="1076"/>
          <ac:spMkLst>
            <pc:docMk/>
            <pc:sldMk cId="802532984" sldId="2147377491"/>
            <ac:spMk id="19" creationId="{0139B1C6-96BB-C7E3-8033-62856FBB0988}"/>
          </ac:spMkLst>
        </pc:spChg>
        <pc:spChg chg="add mod">
          <ac:chgData name="Valentyna Fuchedzhy" userId="8ba483c4-aa65-4e5b-8c89-65bed040dfcb" providerId="ADAL" clId="{1056A915-615A-4070-AA54-295BBBDA98D8}" dt="2023-11-10T13:33:46.104" v="2562"/>
          <ac:spMkLst>
            <pc:docMk/>
            <pc:sldMk cId="802532984" sldId="2147377491"/>
            <ac:spMk id="20" creationId="{5F4456A0-AFF2-6EB8-335E-A184BBF07FEE}"/>
          </ac:spMkLst>
        </pc:spChg>
        <pc:spChg chg="add mod">
          <ac:chgData name="Valentyna Fuchedzhy" userId="8ba483c4-aa65-4e5b-8c89-65bed040dfcb" providerId="ADAL" clId="{1056A915-615A-4070-AA54-295BBBDA98D8}" dt="2023-11-10T13:33:12.146" v="2561" actId="20577"/>
          <ac:spMkLst>
            <pc:docMk/>
            <pc:sldMk cId="802532984" sldId="2147377491"/>
            <ac:spMk id="21" creationId="{4839985D-A7A6-ADE0-A849-CE3DBD6BB4D3}"/>
          </ac:spMkLst>
        </pc:spChg>
        <pc:spChg chg="add mod">
          <ac:chgData name="Valentyna Fuchedzhy" userId="8ba483c4-aa65-4e5b-8c89-65bed040dfcb" providerId="ADAL" clId="{1056A915-615A-4070-AA54-295BBBDA98D8}" dt="2023-11-10T13:34:21.094" v="2564"/>
          <ac:spMkLst>
            <pc:docMk/>
            <pc:sldMk cId="802532984" sldId="2147377491"/>
            <ac:spMk id="39" creationId="{E69F0666-56FA-8BBC-6E99-63DDDDA82F36}"/>
          </ac:spMkLst>
        </pc:spChg>
        <pc:spChg chg="add mod">
          <ac:chgData name="Valentyna Fuchedzhy" userId="8ba483c4-aa65-4e5b-8c89-65bed040dfcb" providerId="ADAL" clId="{1056A915-615A-4070-AA54-295BBBDA98D8}" dt="2023-11-10T13:38:34.188" v="2655" actId="20577"/>
          <ac:spMkLst>
            <pc:docMk/>
            <pc:sldMk cId="802532984" sldId="2147377491"/>
            <ac:spMk id="40" creationId="{3CEA5DA6-BCC0-700A-62D9-D1F534B4FC4F}"/>
          </ac:spMkLst>
        </pc:spChg>
        <pc:spChg chg="add mod">
          <ac:chgData name="Valentyna Fuchedzhy" userId="8ba483c4-aa65-4e5b-8c89-65bed040dfcb" providerId="ADAL" clId="{1056A915-615A-4070-AA54-295BBBDA98D8}" dt="2023-11-10T13:35:57.864" v="2622" actId="20577"/>
          <ac:spMkLst>
            <pc:docMk/>
            <pc:sldMk cId="802532984" sldId="2147377491"/>
            <ac:spMk id="41" creationId="{EC83735A-C316-6967-4163-C962CC1DD63D}"/>
          </ac:spMkLst>
        </pc:spChg>
        <pc:cxnChg chg="mod">
          <ac:chgData name="Valentyna Fuchedzhy" userId="8ba483c4-aa65-4e5b-8c89-65bed040dfcb" providerId="ADAL" clId="{1056A915-615A-4070-AA54-295BBBDA98D8}" dt="2023-11-10T13:30:46.221" v="2540" actId="1076"/>
          <ac:cxnSpMkLst>
            <pc:docMk/>
            <pc:sldMk cId="802532984" sldId="2147377491"/>
            <ac:cxnSpMk id="4" creationId="{DF6E57E5-757C-4C5C-DB57-9291538D2065}"/>
          </ac:cxnSpMkLst>
        </pc:cxnChg>
        <pc:cxnChg chg="add del mod">
          <ac:chgData name="Valentyna Fuchedzhy" userId="8ba483c4-aa65-4e5b-8c89-65bed040dfcb" providerId="ADAL" clId="{1056A915-615A-4070-AA54-295BBBDA98D8}" dt="2023-11-10T13:10:32.996" v="2507"/>
          <ac:cxnSpMkLst>
            <pc:docMk/>
            <pc:sldMk cId="802532984" sldId="2147377491"/>
            <ac:cxnSpMk id="5" creationId="{F10E1249-AE3D-AAC1-4940-6B6654D4D796}"/>
          </ac:cxnSpMkLst>
        </pc:cxnChg>
        <pc:cxnChg chg="add mod">
          <ac:chgData name="Valentyna Fuchedzhy" userId="8ba483c4-aa65-4e5b-8c89-65bed040dfcb" providerId="ADAL" clId="{1056A915-615A-4070-AA54-295BBBDA98D8}" dt="2023-11-10T13:32:04.520" v="2555" actId="1076"/>
          <ac:cxnSpMkLst>
            <pc:docMk/>
            <pc:sldMk cId="802532984" sldId="2147377491"/>
            <ac:cxnSpMk id="6" creationId="{5CD59E7C-B88F-9E9C-689D-3D04A6BEB095}"/>
          </ac:cxnSpMkLst>
        </pc:cxnChg>
        <pc:cxnChg chg="del">
          <ac:chgData name="Valentyna Fuchedzhy" userId="8ba483c4-aa65-4e5b-8c89-65bed040dfcb" providerId="ADAL" clId="{1056A915-615A-4070-AA54-295BBBDA98D8}" dt="2023-11-10T13:12:44.347" v="2529" actId="478"/>
          <ac:cxnSpMkLst>
            <pc:docMk/>
            <pc:sldMk cId="802532984" sldId="2147377491"/>
            <ac:cxnSpMk id="10" creationId="{76B06218-8047-7490-C331-7921892F5253}"/>
          </ac:cxnSpMkLst>
        </pc:cxnChg>
        <pc:cxnChg chg="add mod">
          <ac:chgData name="Valentyna Fuchedzhy" userId="8ba483c4-aa65-4e5b-8c89-65bed040dfcb" providerId="ADAL" clId="{1056A915-615A-4070-AA54-295BBBDA98D8}" dt="2023-11-10T13:32:04.520" v="2555" actId="1076"/>
          <ac:cxnSpMkLst>
            <pc:docMk/>
            <pc:sldMk cId="802532984" sldId="2147377491"/>
            <ac:cxnSpMk id="13" creationId="{F8FB702A-9B30-501A-C4B8-B6E02DF14094}"/>
          </ac:cxnSpMkLst>
        </pc:cxnChg>
        <pc:cxnChg chg="mod">
          <ac:chgData name="Valentyna Fuchedzhy" userId="8ba483c4-aa65-4e5b-8c89-65bed040dfcb" providerId="ADAL" clId="{1056A915-615A-4070-AA54-295BBBDA98D8}" dt="2023-11-10T13:30:55.215" v="2542" actId="1076"/>
          <ac:cxnSpMkLst>
            <pc:docMk/>
            <pc:sldMk cId="802532984" sldId="2147377491"/>
            <ac:cxnSpMk id="14" creationId="{386D8F72-5E6A-AD41-BFBB-A43132390DCE}"/>
          </ac:cxnSpMkLst>
        </pc:cxnChg>
        <pc:cxnChg chg="del">
          <ac:chgData name="Valentyna Fuchedzhy" userId="8ba483c4-aa65-4e5b-8c89-65bed040dfcb" providerId="ADAL" clId="{1056A915-615A-4070-AA54-295BBBDA98D8}" dt="2023-11-10T13:29:58.340" v="2534" actId="478"/>
          <ac:cxnSpMkLst>
            <pc:docMk/>
            <pc:sldMk cId="802532984" sldId="2147377491"/>
            <ac:cxnSpMk id="16" creationId="{E924D7A8-55EB-D808-3B18-C3586A264027}"/>
          </ac:cxnSpMkLst>
        </pc:cxnChg>
        <pc:cxnChg chg="add mod">
          <ac:chgData name="Valentyna Fuchedzhy" userId="8ba483c4-aa65-4e5b-8c89-65bed040dfcb" providerId="ADAL" clId="{1056A915-615A-4070-AA54-295BBBDA98D8}" dt="2023-11-10T13:32:04.520" v="2555" actId="1076"/>
          <ac:cxnSpMkLst>
            <pc:docMk/>
            <pc:sldMk cId="802532984" sldId="2147377491"/>
            <ac:cxnSpMk id="17" creationId="{2E9B5619-2B24-CA7E-0521-57A26237FB14}"/>
          </ac:cxnSpMkLst>
        </pc:cxnChg>
        <pc:cxnChg chg="mod">
          <ac:chgData name="Valentyna Fuchedzhy" userId="8ba483c4-aa65-4e5b-8c89-65bed040dfcb" providerId="ADAL" clId="{1056A915-615A-4070-AA54-295BBBDA98D8}" dt="2023-11-10T13:31:35.376" v="2549" actId="1076"/>
          <ac:cxnSpMkLst>
            <pc:docMk/>
            <pc:sldMk cId="802532984" sldId="2147377491"/>
            <ac:cxnSpMk id="24" creationId="{482500FA-4F96-E8D2-E9E6-8F8B41B9B755}"/>
          </ac:cxnSpMkLst>
        </pc:cxnChg>
        <pc:cxnChg chg="del">
          <ac:chgData name="Valentyna Fuchedzhy" userId="8ba483c4-aa65-4e5b-8c89-65bed040dfcb" providerId="ADAL" clId="{1056A915-615A-4070-AA54-295BBBDA98D8}" dt="2023-11-10T13:31:46.353" v="2551" actId="478"/>
          <ac:cxnSpMkLst>
            <pc:docMk/>
            <pc:sldMk cId="802532984" sldId="2147377491"/>
            <ac:cxnSpMk id="26" creationId="{C3E1E7A2-765D-03CE-C16B-10AE252CC8E4}"/>
          </ac:cxnSpMkLst>
        </pc:cxnChg>
        <pc:cxnChg chg="del">
          <ac:chgData name="Valentyna Fuchedzhy" userId="8ba483c4-aa65-4e5b-8c89-65bed040dfcb" providerId="ADAL" clId="{1056A915-615A-4070-AA54-295BBBDA98D8}" dt="2023-11-10T13:31:46.353" v="2551" actId="478"/>
          <ac:cxnSpMkLst>
            <pc:docMk/>
            <pc:sldMk cId="802532984" sldId="2147377491"/>
            <ac:cxnSpMk id="27" creationId="{4B443EE1-420F-7F16-4FDD-9AE9077280B3}"/>
          </ac:cxnSpMkLst>
        </pc:cxnChg>
        <pc:cxnChg chg="del">
          <ac:chgData name="Valentyna Fuchedzhy" userId="8ba483c4-aa65-4e5b-8c89-65bed040dfcb" providerId="ADAL" clId="{1056A915-615A-4070-AA54-295BBBDA98D8}" dt="2023-11-10T13:31:46.353" v="2551" actId="478"/>
          <ac:cxnSpMkLst>
            <pc:docMk/>
            <pc:sldMk cId="802532984" sldId="2147377491"/>
            <ac:cxnSpMk id="28" creationId="{D9F5002D-392E-5D47-65EB-8E9AAC10115F}"/>
          </ac:cxnSpMkLst>
        </pc:cxnChg>
        <pc:cxnChg chg="del">
          <ac:chgData name="Valentyna Fuchedzhy" userId="8ba483c4-aa65-4e5b-8c89-65bed040dfcb" providerId="ADAL" clId="{1056A915-615A-4070-AA54-295BBBDA98D8}" dt="2023-11-10T13:31:46.353" v="2551" actId="478"/>
          <ac:cxnSpMkLst>
            <pc:docMk/>
            <pc:sldMk cId="802532984" sldId="2147377491"/>
            <ac:cxnSpMk id="29" creationId="{583A21FE-D3BA-9A7B-AF7C-E4052F219E1C}"/>
          </ac:cxnSpMkLst>
        </pc:cxnChg>
        <pc:cxnChg chg="del">
          <ac:chgData name="Valentyna Fuchedzhy" userId="8ba483c4-aa65-4e5b-8c89-65bed040dfcb" providerId="ADAL" clId="{1056A915-615A-4070-AA54-295BBBDA98D8}" dt="2023-11-10T13:31:46.353" v="2551" actId="478"/>
          <ac:cxnSpMkLst>
            <pc:docMk/>
            <pc:sldMk cId="802532984" sldId="2147377491"/>
            <ac:cxnSpMk id="30" creationId="{1AF3F751-3AF9-D18F-7169-6A3352D86F43}"/>
          </ac:cxnSpMkLst>
        </pc:cxnChg>
        <pc:cxnChg chg="del">
          <ac:chgData name="Valentyna Fuchedzhy" userId="8ba483c4-aa65-4e5b-8c89-65bed040dfcb" providerId="ADAL" clId="{1056A915-615A-4070-AA54-295BBBDA98D8}" dt="2023-11-10T13:31:46.353" v="2551" actId="478"/>
          <ac:cxnSpMkLst>
            <pc:docMk/>
            <pc:sldMk cId="802532984" sldId="2147377491"/>
            <ac:cxnSpMk id="31" creationId="{F2703E88-0CE7-3DC4-8FD1-6708BABA66C7}"/>
          </ac:cxnSpMkLst>
        </pc:cxnChg>
        <pc:cxnChg chg="del">
          <ac:chgData name="Valentyna Fuchedzhy" userId="8ba483c4-aa65-4e5b-8c89-65bed040dfcb" providerId="ADAL" clId="{1056A915-615A-4070-AA54-295BBBDA98D8}" dt="2023-11-10T13:31:46.353" v="2551" actId="478"/>
          <ac:cxnSpMkLst>
            <pc:docMk/>
            <pc:sldMk cId="802532984" sldId="2147377491"/>
            <ac:cxnSpMk id="32" creationId="{9F1C06F7-DC4E-D39F-C9BC-98EDE541667F}"/>
          </ac:cxnSpMkLst>
        </pc:cxnChg>
        <pc:cxnChg chg="del">
          <ac:chgData name="Valentyna Fuchedzhy" userId="8ba483c4-aa65-4e5b-8c89-65bed040dfcb" providerId="ADAL" clId="{1056A915-615A-4070-AA54-295BBBDA98D8}" dt="2023-11-10T13:31:46.353" v="2551" actId="478"/>
          <ac:cxnSpMkLst>
            <pc:docMk/>
            <pc:sldMk cId="802532984" sldId="2147377491"/>
            <ac:cxnSpMk id="33" creationId="{CDF5EB24-F5CD-0796-D4E5-AA930B421305}"/>
          </ac:cxnSpMkLst>
        </pc:cxnChg>
        <pc:cxnChg chg="del">
          <ac:chgData name="Valentyna Fuchedzhy" userId="8ba483c4-aa65-4e5b-8c89-65bed040dfcb" providerId="ADAL" clId="{1056A915-615A-4070-AA54-295BBBDA98D8}" dt="2023-11-10T13:32:09.416" v="2556" actId="478"/>
          <ac:cxnSpMkLst>
            <pc:docMk/>
            <pc:sldMk cId="802532984" sldId="2147377491"/>
            <ac:cxnSpMk id="34" creationId="{3A587CA9-93C1-F51F-E759-99EDAE8A780D}"/>
          </ac:cxnSpMkLst>
        </pc:cxnChg>
        <pc:cxnChg chg="add mod">
          <ac:chgData name="Valentyna Fuchedzhy" userId="8ba483c4-aa65-4e5b-8c89-65bed040dfcb" providerId="ADAL" clId="{1056A915-615A-4070-AA54-295BBBDA98D8}" dt="2023-11-10T13:32:19.695" v="2558" actId="1076"/>
          <ac:cxnSpMkLst>
            <pc:docMk/>
            <pc:sldMk cId="802532984" sldId="2147377491"/>
            <ac:cxnSpMk id="36" creationId="{AB71222B-894A-C28E-89EE-7449F11C277C}"/>
          </ac:cxnSpMkLst>
        </pc:cxnChg>
        <pc:cxnChg chg="add mod">
          <ac:chgData name="Valentyna Fuchedzhy" userId="8ba483c4-aa65-4e5b-8c89-65bed040dfcb" providerId="ADAL" clId="{1056A915-615A-4070-AA54-295BBBDA98D8}" dt="2023-11-10T13:32:19.695" v="2558" actId="1076"/>
          <ac:cxnSpMkLst>
            <pc:docMk/>
            <pc:sldMk cId="802532984" sldId="2147377491"/>
            <ac:cxnSpMk id="37" creationId="{ADC2A416-CF45-8ED5-FD07-76748D3B0DE2}"/>
          </ac:cxnSpMkLst>
        </pc:cxnChg>
        <pc:cxnChg chg="add mod">
          <ac:chgData name="Valentyna Fuchedzhy" userId="8ba483c4-aa65-4e5b-8c89-65bed040dfcb" providerId="ADAL" clId="{1056A915-615A-4070-AA54-295BBBDA98D8}" dt="2023-11-10T13:32:19.695" v="2558" actId="1076"/>
          <ac:cxnSpMkLst>
            <pc:docMk/>
            <pc:sldMk cId="802532984" sldId="2147377491"/>
            <ac:cxnSpMk id="38" creationId="{CCC0D4DB-FAA9-5501-9287-8A79EBEA3D1E}"/>
          </ac:cxnSpMkLst>
        </pc:cxnChg>
      </pc:sldChg>
      <pc:sldChg chg="del">
        <pc:chgData name="Valentyna Fuchedzhy" userId="8ba483c4-aa65-4e5b-8c89-65bed040dfcb" providerId="ADAL" clId="{1056A915-615A-4070-AA54-295BBBDA98D8}" dt="2023-11-07T10:03:11.779" v="70" actId="47"/>
        <pc:sldMkLst>
          <pc:docMk/>
          <pc:sldMk cId="2331205859" sldId="2147377497"/>
        </pc:sldMkLst>
      </pc:sldChg>
      <pc:sldChg chg="del">
        <pc:chgData name="Valentyna Fuchedzhy" userId="8ba483c4-aa65-4e5b-8c89-65bed040dfcb" providerId="ADAL" clId="{1056A915-615A-4070-AA54-295BBBDA98D8}" dt="2023-11-07T10:03:11.779" v="70" actId="47"/>
        <pc:sldMkLst>
          <pc:docMk/>
          <pc:sldMk cId="3076347210" sldId="2147377498"/>
        </pc:sldMkLst>
      </pc:sldChg>
      <pc:sldChg chg="del">
        <pc:chgData name="Valentyna Fuchedzhy" userId="8ba483c4-aa65-4e5b-8c89-65bed040dfcb" providerId="ADAL" clId="{1056A915-615A-4070-AA54-295BBBDA98D8}" dt="2023-11-07T10:03:11.779" v="70" actId="47"/>
        <pc:sldMkLst>
          <pc:docMk/>
          <pc:sldMk cId="346348113" sldId="2147377499"/>
        </pc:sldMkLst>
      </pc:sldChg>
      <pc:sldChg chg="del">
        <pc:chgData name="Valentyna Fuchedzhy" userId="8ba483c4-aa65-4e5b-8c89-65bed040dfcb" providerId="ADAL" clId="{1056A915-615A-4070-AA54-295BBBDA98D8}" dt="2023-11-07T10:03:11.779" v="70" actId="47"/>
        <pc:sldMkLst>
          <pc:docMk/>
          <pc:sldMk cId="2572796354" sldId="2147377500"/>
        </pc:sldMkLst>
      </pc:sldChg>
      <pc:sldChg chg="del">
        <pc:chgData name="Valentyna Fuchedzhy" userId="8ba483c4-aa65-4e5b-8c89-65bed040dfcb" providerId="ADAL" clId="{1056A915-615A-4070-AA54-295BBBDA98D8}" dt="2023-11-07T10:03:11.779" v="70" actId="47"/>
        <pc:sldMkLst>
          <pc:docMk/>
          <pc:sldMk cId="1854642735" sldId="2147377501"/>
        </pc:sldMkLst>
      </pc:sldChg>
      <pc:sldChg chg="del">
        <pc:chgData name="Valentyna Fuchedzhy" userId="8ba483c4-aa65-4e5b-8c89-65bed040dfcb" providerId="ADAL" clId="{1056A915-615A-4070-AA54-295BBBDA98D8}" dt="2023-11-07T10:03:11.779" v="70" actId="47"/>
        <pc:sldMkLst>
          <pc:docMk/>
          <pc:sldMk cId="1772366047" sldId="2147377502"/>
        </pc:sldMkLst>
      </pc:sldChg>
      <pc:sldChg chg="del">
        <pc:chgData name="Valentyna Fuchedzhy" userId="8ba483c4-aa65-4e5b-8c89-65bed040dfcb" providerId="ADAL" clId="{1056A915-615A-4070-AA54-295BBBDA98D8}" dt="2023-11-07T10:03:11.779" v="70" actId="47"/>
        <pc:sldMkLst>
          <pc:docMk/>
          <pc:sldMk cId="4157651683" sldId="2147377503"/>
        </pc:sldMkLst>
      </pc:sldChg>
      <pc:sldChg chg="del">
        <pc:chgData name="Valentyna Fuchedzhy" userId="8ba483c4-aa65-4e5b-8c89-65bed040dfcb" providerId="ADAL" clId="{1056A915-615A-4070-AA54-295BBBDA98D8}" dt="2023-11-07T10:03:11.779" v="70" actId="47"/>
        <pc:sldMkLst>
          <pc:docMk/>
          <pc:sldMk cId="2926607130" sldId="2147377504"/>
        </pc:sldMkLst>
      </pc:sldChg>
      <pc:sldChg chg="del">
        <pc:chgData name="Valentyna Fuchedzhy" userId="8ba483c4-aa65-4e5b-8c89-65bed040dfcb" providerId="ADAL" clId="{1056A915-615A-4070-AA54-295BBBDA98D8}" dt="2023-11-07T10:03:11.779" v="70" actId="47"/>
        <pc:sldMkLst>
          <pc:docMk/>
          <pc:sldMk cId="2018601475" sldId="2147377507"/>
        </pc:sldMkLst>
      </pc:sldChg>
      <pc:sldChg chg="del">
        <pc:chgData name="Valentyna Fuchedzhy" userId="8ba483c4-aa65-4e5b-8c89-65bed040dfcb" providerId="ADAL" clId="{1056A915-615A-4070-AA54-295BBBDA98D8}" dt="2023-11-07T10:03:11.779" v="70" actId="47"/>
        <pc:sldMkLst>
          <pc:docMk/>
          <pc:sldMk cId="4030029997" sldId="2147377508"/>
        </pc:sldMkLst>
      </pc:sldChg>
      <pc:sldChg chg="del">
        <pc:chgData name="Valentyna Fuchedzhy" userId="8ba483c4-aa65-4e5b-8c89-65bed040dfcb" providerId="ADAL" clId="{1056A915-615A-4070-AA54-295BBBDA98D8}" dt="2023-11-07T10:03:11.779" v="70" actId="47"/>
        <pc:sldMkLst>
          <pc:docMk/>
          <pc:sldMk cId="2849300131" sldId="2147377509"/>
        </pc:sldMkLst>
      </pc:sldChg>
      <pc:sldChg chg="del">
        <pc:chgData name="Valentyna Fuchedzhy" userId="8ba483c4-aa65-4e5b-8c89-65bed040dfcb" providerId="ADAL" clId="{1056A915-615A-4070-AA54-295BBBDA98D8}" dt="2023-11-07T10:03:11.779" v="70" actId="47"/>
        <pc:sldMkLst>
          <pc:docMk/>
          <pc:sldMk cId="776290143" sldId="2147377510"/>
        </pc:sldMkLst>
      </pc:sldChg>
      <pc:sldChg chg="del">
        <pc:chgData name="Valentyna Fuchedzhy" userId="8ba483c4-aa65-4e5b-8c89-65bed040dfcb" providerId="ADAL" clId="{1056A915-615A-4070-AA54-295BBBDA98D8}" dt="2023-11-07T10:03:11.779" v="70" actId="47"/>
        <pc:sldMkLst>
          <pc:docMk/>
          <pc:sldMk cId="980620339" sldId="2147377511"/>
        </pc:sldMkLst>
      </pc:sldChg>
      <pc:sldChg chg="del">
        <pc:chgData name="Valentyna Fuchedzhy" userId="8ba483c4-aa65-4e5b-8c89-65bed040dfcb" providerId="ADAL" clId="{1056A915-615A-4070-AA54-295BBBDA98D8}" dt="2023-11-07T10:03:11.779" v="70" actId="47"/>
        <pc:sldMkLst>
          <pc:docMk/>
          <pc:sldMk cId="2578076504" sldId="2147377512"/>
        </pc:sldMkLst>
      </pc:sldChg>
      <pc:sldChg chg="del">
        <pc:chgData name="Valentyna Fuchedzhy" userId="8ba483c4-aa65-4e5b-8c89-65bed040dfcb" providerId="ADAL" clId="{1056A915-615A-4070-AA54-295BBBDA98D8}" dt="2023-11-07T10:03:11.779" v="70" actId="47"/>
        <pc:sldMkLst>
          <pc:docMk/>
          <pc:sldMk cId="1679596515" sldId="2147377513"/>
        </pc:sldMkLst>
      </pc:sldChg>
      <pc:sldChg chg="del">
        <pc:chgData name="Valentyna Fuchedzhy" userId="8ba483c4-aa65-4e5b-8c89-65bed040dfcb" providerId="ADAL" clId="{1056A915-615A-4070-AA54-295BBBDA98D8}" dt="2023-11-07T10:03:11.779" v="70" actId="47"/>
        <pc:sldMkLst>
          <pc:docMk/>
          <pc:sldMk cId="1321712946" sldId="2147377514"/>
        </pc:sldMkLst>
      </pc:sldChg>
      <pc:sldChg chg="del">
        <pc:chgData name="Valentyna Fuchedzhy" userId="8ba483c4-aa65-4e5b-8c89-65bed040dfcb" providerId="ADAL" clId="{1056A915-615A-4070-AA54-295BBBDA98D8}" dt="2023-11-07T10:03:11.779" v="70" actId="47"/>
        <pc:sldMkLst>
          <pc:docMk/>
          <pc:sldMk cId="2646219490" sldId="2147377515"/>
        </pc:sldMkLst>
      </pc:sldChg>
      <pc:sldChg chg="del">
        <pc:chgData name="Valentyna Fuchedzhy" userId="8ba483c4-aa65-4e5b-8c89-65bed040dfcb" providerId="ADAL" clId="{1056A915-615A-4070-AA54-295BBBDA98D8}" dt="2023-11-07T10:03:11.779" v="70" actId="47"/>
        <pc:sldMkLst>
          <pc:docMk/>
          <pc:sldMk cId="1981665610" sldId="2147377516"/>
        </pc:sldMkLst>
      </pc:sldChg>
      <pc:sldChg chg="del">
        <pc:chgData name="Valentyna Fuchedzhy" userId="8ba483c4-aa65-4e5b-8c89-65bed040dfcb" providerId="ADAL" clId="{1056A915-615A-4070-AA54-295BBBDA98D8}" dt="2023-11-07T10:03:11.779" v="70" actId="47"/>
        <pc:sldMkLst>
          <pc:docMk/>
          <pc:sldMk cId="51607686" sldId="2147377517"/>
        </pc:sldMkLst>
      </pc:sldChg>
      <pc:sldChg chg="del">
        <pc:chgData name="Valentyna Fuchedzhy" userId="8ba483c4-aa65-4e5b-8c89-65bed040dfcb" providerId="ADAL" clId="{1056A915-615A-4070-AA54-295BBBDA98D8}" dt="2023-11-07T10:03:11.779" v="70" actId="47"/>
        <pc:sldMkLst>
          <pc:docMk/>
          <pc:sldMk cId="1355396993" sldId="2147377518"/>
        </pc:sldMkLst>
      </pc:sldChg>
      <pc:sldChg chg="del">
        <pc:chgData name="Valentyna Fuchedzhy" userId="8ba483c4-aa65-4e5b-8c89-65bed040dfcb" providerId="ADAL" clId="{1056A915-615A-4070-AA54-295BBBDA98D8}" dt="2023-11-07T10:03:11.779" v="70" actId="47"/>
        <pc:sldMkLst>
          <pc:docMk/>
          <pc:sldMk cId="3914084199" sldId="2147377519"/>
        </pc:sldMkLst>
      </pc:sldChg>
      <pc:sldChg chg="del">
        <pc:chgData name="Valentyna Fuchedzhy" userId="8ba483c4-aa65-4e5b-8c89-65bed040dfcb" providerId="ADAL" clId="{1056A915-615A-4070-AA54-295BBBDA98D8}" dt="2023-11-07T10:03:11.779" v="70" actId="47"/>
        <pc:sldMkLst>
          <pc:docMk/>
          <pc:sldMk cId="266730742" sldId="2147377520"/>
        </pc:sldMkLst>
      </pc:sldChg>
      <pc:sldChg chg="del">
        <pc:chgData name="Valentyna Fuchedzhy" userId="8ba483c4-aa65-4e5b-8c89-65bed040dfcb" providerId="ADAL" clId="{1056A915-615A-4070-AA54-295BBBDA98D8}" dt="2023-11-07T10:03:11.779" v="70" actId="47"/>
        <pc:sldMkLst>
          <pc:docMk/>
          <pc:sldMk cId="4030886519" sldId="2147377522"/>
        </pc:sldMkLst>
      </pc:sldChg>
      <pc:sldChg chg="addSp delSp modSp add mod">
        <pc:chgData name="Valentyna Fuchedzhy" userId="8ba483c4-aa65-4e5b-8c89-65bed040dfcb" providerId="ADAL" clId="{1056A915-615A-4070-AA54-295BBBDA98D8}" dt="2023-11-08T11:38:43.124" v="1810" actId="1076"/>
        <pc:sldMkLst>
          <pc:docMk/>
          <pc:sldMk cId="964038612" sldId="2147377523"/>
        </pc:sldMkLst>
        <pc:spChg chg="del">
          <ac:chgData name="Valentyna Fuchedzhy" userId="8ba483c4-aa65-4e5b-8c89-65bed040dfcb" providerId="ADAL" clId="{1056A915-615A-4070-AA54-295BBBDA98D8}" dt="2023-11-08T11:00:50.988" v="1560" actId="478"/>
          <ac:spMkLst>
            <pc:docMk/>
            <pc:sldMk cId="964038612" sldId="2147377523"/>
            <ac:spMk id="2" creationId="{2D974CA5-0648-6899-105E-EEAFDC560C35}"/>
          </ac:spMkLst>
        </pc:spChg>
        <pc:spChg chg="add mod">
          <ac:chgData name="Valentyna Fuchedzhy" userId="8ba483c4-aa65-4e5b-8c89-65bed040dfcb" providerId="ADAL" clId="{1056A915-615A-4070-AA54-295BBBDA98D8}" dt="2023-11-08T11:00:56.124" v="1561" actId="1076"/>
          <ac:spMkLst>
            <pc:docMk/>
            <pc:sldMk cId="964038612" sldId="2147377523"/>
            <ac:spMk id="3" creationId="{91C6112F-07BB-1704-5F27-C9DAB2E800AD}"/>
          </ac:spMkLst>
        </pc:spChg>
        <pc:spChg chg="mod">
          <ac:chgData name="Valentyna Fuchedzhy" userId="8ba483c4-aa65-4e5b-8c89-65bed040dfcb" providerId="ADAL" clId="{1056A915-615A-4070-AA54-295BBBDA98D8}" dt="2023-11-08T11:18:37.855" v="1673" actId="1076"/>
          <ac:spMkLst>
            <pc:docMk/>
            <pc:sldMk cId="964038612" sldId="2147377523"/>
            <ac:spMk id="9" creationId="{15793EDD-5273-46DA-5E54-82C863A0A926}"/>
          </ac:spMkLst>
        </pc:spChg>
        <pc:spChg chg="mod">
          <ac:chgData name="Valentyna Fuchedzhy" userId="8ba483c4-aa65-4e5b-8c89-65bed040dfcb" providerId="ADAL" clId="{1056A915-615A-4070-AA54-295BBBDA98D8}" dt="2023-11-08T11:16:57.805" v="1614" actId="20577"/>
          <ac:spMkLst>
            <pc:docMk/>
            <pc:sldMk cId="964038612" sldId="2147377523"/>
            <ac:spMk id="18" creationId="{21D71F59-A065-4C00-A36C-B1158E960949}"/>
          </ac:spMkLst>
        </pc:spChg>
        <pc:spChg chg="mod">
          <ac:chgData name="Valentyna Fuchedzhy" userId="8ba483c4-aa65-4e5b-8c89-65bed040dfcb" providerId="ADAL" clId="{1056A915-615A-4070-AA54-295BBBDA98D8}" dt="2023-11-08T11:35:53.719" v="1739" actId="1076"/>
          <ac:spMkLst>
            <pc:docMk/>
            <pc:sldMk cId="964038612" sldId="2147377523"/>
            <ac:spMk id="22" creationId="{C3140DAF-AE7F-4C47-9B93-7EBE8A69B3B5}"/>
          </ac:spMkLst>
        </pc:spChg>
        <pc:picChg chg="add del mod">
          <ac:chgData name="Valentyna Fuchedzhy" userId="8ba483c4-aa65-4e5b-8c89-65bed040dfcb" providerId="ADAL" clId="{1056A915-615A-4070-AA54-295BBBDA98D8}" dt="2023-11-08T11:15:11.065" v="1596"/>
          <ac:picMkLst>
            <pc:docMk/>
            <pc:sldMk cId="964038612" sldId="2147377523"/>
            <ac:picMk id="4" creationId="{C2F67D02-9E50-4921-1DF4-EF005AE875C7}"/>
          </ac:picMkLst>
        </pc:picChg>
        <pc:picChg chg="del">
          <ac:chgData name="Valentyna Fuchedzhy" userId="8ba483c4-aa65-4e5b-8c89-65bed040dfcb" providerId="ADAL" clId="{1056A915-615A-4070-AA54-295BBBDA98D8}" dt="2023-11-08T11:16:45.629" v="1606" actId="478"/>
          <ac:picMkLst>
            <pc:docMk/>
            <pc:sldMk cId="964038612" sldId="2147377523"/>
            <ac:picMk id="5" creationId="{FBC8A52C-D78B-87A9-6CBE-DA27D2CB8C65}"/>
          </ac:picMkLst>
        </pc:picChg>
        <pc:picChg chg="del">
          <ac:chgData name="Valentyna Fuchedzhy" userId="8ba483c4-aa65-4e5b-8c89-65bed040dfcb" providerId="ADAL" clId="{1056A915-615A-4070-AA54-295BBBDA98D8}" dt="2023-11-08T11:14:53.873" v="1593" actId="478"/>
          <ac:picMkLst>
            <pc:docMk/>
            <pc:sldMk cId="964038612" sldId="2147377523"/>
            <ac:picMk id="8" creationId="{3992533B-D403-9DD1-FE10-48B205236831}"/>
          </ac:picMkLst>
        </pc:picChg>
        <pc:picChg chg="add mod">
          <ac:chgData name="Valentyna Fuchedzhy" userId="8ba483c4-aa65-4e5b-8c89-65bed040dfcb" providerId="ADAL" clId="{1056A915-615A-4070-AA54-295BBBDA98D8}" dt="2023-11-08T11:15:18.869" v="1598"/>
          <ac:picMkLst>
            <pc:docMk/>
            <pc:sldMk cId="964038612" sldId="2147377523"/>
            <ac:picMk id="10" creationId="{0C64644C-6896-9D3D-7ACC-60BB4BCE80D8}"/>
          </ac:picMkLst>
        </pc:picChg>
        <pc:picChg chg="add del mod">
          <ac:chgData name="Valentyna Fuchedzhy" userId="8ba483c4-aa65-4e5b-8c89-65bed040dfcb" providerId="ADAL" clId="{1056A915-615A-4070-AA54-295BBBDA98D8}" dt="2023-11-08T11:15:36.455" v="1603"/>
          <ac:picMkLst>
            <pc:docMk/>
            <pc:sldMk cId="964038612" sldId="2147377523"/>
            <ac:picMk id="11" creationId="{6BA5E0F7-DA74-0C68-18E3-128987AD5880}"/>
          </ac:picMkLst>
        </pc:picChg>
        <pc:picChg chg="add mod">
          <ac:chgData name="Valentyna Fuchedzhy" userId="8ba483c4-aa65-4e5b-8c89-65bed040dfcb" providerId="ADAL" clId="{1056A915-615A-4070-AA54-295BBBDA98D8}" dt="2023-11-08T11:38:43.124" v="1810" actId="1076"/>
          <ac:picMkLst>
            <pc:docMk/>
            <pc:sldMk cId="964038612" sldId="2147377523"/>
            <ac:picMk id="14" creationId="{6FC29AF3-3523-CC98-6B56-DD850A323BB1}"/>
          </ac:picMkLst>
        </pc:picChg>
      </pc:sldChg>
      <pc:sldChg chg="del">
        <pc:chgData name="Valentyna Fuchedzhy" userId="8ba483c4-aa65-4e5b-8c89-65bed040dfcb" providerId="ADAL" clId="{1056A915-615A-4070-AA54-295BBBDA98D8}" dt="2023-11-07T10:03:11.779" v="70" actId="47"/>
        <pc:sldMkLst>
          <pc:docMk/>
          <pc:sldMk cId="4135779123" sldId="2147377523"/>
        </pc:sldMkLst>
      </pc:sldChg>
      <pc:sldChg chg="del">
        <pc:chgData name="Valentyna Fuchedzhy" userId="8ba483c4-aa65-4e5b-8c89-65bed040dfcb" providerId="ADAL" clId="{1056A915-615A-4070-AA54-295BBBDA98D8}" dt="2023-11-07T10:03:11.779" v="70" actId="47"/>
        <pc:sldMkLst>
          <pc:docMk/>
          <pc:sldMk cId="2980275958" sldId="2147377524"/>
        </pc:sldMkLst>
      </pc:sldChg>
      <pc:sldChg chg="del">
        <pc:chgData name="Valentyna Fuchedzhy" userId="8ba483c4-aa65-4e5b-8c89-65bed040dfcb" providerId="ADAL" clId="{1056A915-615A-4070-AA54-295BBBDA98D8}" dt="2023-11-07T10:03:11.779" v="70" actId="47"/>
        <pc:sldMkLst>
          <pc:docMk/>
          <pc:sldMk cId="3434936557" sldId="2147377525"/>
        </pc:sldMkLst>
      </pc:sldChg>
      <pc:sldChg chg="add ord">
        <pc:chgData name="Valentyna Fuchedzhy" userId="8ba483c4-aa65-4e5b-8c89-65bed040dfcb" providerId="ADAL" clId="{1056A915-615A-4070-AA54-295BBBDA98D8}" dt="2023-11-08T10:54:56.886" v="1539"/>
        <pc:sldMkLst>
          <pc:docMk/>
          <pc:sldMk cId="2894155024" sldId="2147377538"/>
        </pc:sldMkLst>
      </pc:sldChg>
      <pc:sldChg chg="modSp add del mod ord">
        <pc:chgData name="Valentyna Fuchedzhy" userId="8ba483c4-aa65-4e5b-8c89-65bed040dfcb" providerId="ADAL" clId="{1056A915-615A-4070-AA54-295BBBDA98D8}" dt="2023-11-08T09:46:28.232" v="1405" actId="47"/>
        <pc:sldMkLst>
          <pc:docMk/>
          <pc:sldMk cId="529551944" sldId="2147377539"/>
        </pc:sldMkLst>
        <pc:spChg chg="mod">
          <ac:chgData name="Valentyna Fuchedzhy" userId="8ba483c4-aa65-4e5b-8c89-65bed040dfcb" providerId="ADAL" clId="{1056A915-615A-4070-AA54-295BBBDA98D8}" dt="2023-11-08T09:33:55.037" v="1367" actId="113"/>
          <ac:spMkLst>
            <pc:docMk/>
            <pc:sldMk cId="529551944" sldId="2147377539"/>
            <ac:spMk id="6" creationId="{3CE7CE57-BD80-5D4D-E76A-908B06174F5B}"/>
          </ac:spMkLst>
        </pc:spChg>
        <pc:spChg chg="mod">
          <ac:chgData name="Valentyna Fuchedzhy" userId="8ba483c4-aa65-4e5b-8c89-65bed040dfcb" providerId="ADAL" clId="{1056A915-615A-4070-AA54-295BBBDA98D8}" dt="2023-11-08T09:33:51.544" v="1366" actId="255"/>
          <ac:spMkLst>
            <pc:docMk/>
            <pc:sldMk cId="529551944" sldId="2147377539"/>
            <ac:spMk id="10" creationId="{A945D350-424B-60E2-E4A7-741A49AB627B}"/>
          </ac:spMkLst>
        </pc:spChg>
      </pc:sldChg>
      <pc:sldChg chg="modSp add mod">
        <pc:chgData name="Valentyna Fuchedzhy" userId="8ba483c4-aa65-4e5b-8c89-65bed040dfcb" providerId="ADAL" clId="{1056A915-615A-4070-AA54-295BBBDA98D8}" dt="2023-11-08T09:35:07.512" v="1382" actId="20577"/>
        <pc:sldMkLst>
          <pc:docMk/>
          <pc:sldMk cId="3450528714" sldId="2147377540"/>
        </pc:sldMkLst>
        <pc:spChg chg="mod">
          <ac:chgData name="Valentyna Fuchedzhy" userId="8ba483c4-aa65-4e5b-8c89-65bed040dfcb" providerId="ADAL" clId="{1056A915-615A-4070-AA54-295BBBDA98D8}" dt="2023-11-08T09:35:07.512" v="1382" actId="20577"/>
          <ac:spMkLst>
            <pc:docMk/>
            <pc:sldMk cId="3450528714" sldId="2147377540"/>
            <ac:spMk id="15" creationId="{CF098E49-6C66-3699-7D0C-20A8AE8D7CA2}"/>
          </ac:spMkLst>
        </pc:spChg>
      </pc:sldChg>
      <pc:sldChg chg="modSp add mod ord">
        <pc:chgData name="Valentyna Fuchedzhy" userId="8ba483c4-aa65-4e5b-8c89-65bed040dfcb" providerId="ADAL" clId="{1056A915-615A-4070-AA54-295BBBDA98D8}" dt="2023-11-08T09:35:43.256" v="1404" actId="20577"/>
        <pc:sldMkLst>
          <pc:docMk/>
          <pc:sldMk cId="3428092486" sldId="2147377541"/>
        </pc:sldMkLst>
        <pc:spChg chg="mod">
          <ac:chgData name="Valentyna Fuchedzhy" userId="8ba483c4-aa65-4e5b-8c89-65bed040dfcb" providerId="ADAL" clId="{1056A915-615A-4070-AA54-295BBBDA98D8}" dt="2023-11-08T09:35:43.256" v="1404" actId="20577"/>
          <ac:spMkLst>
            <pc:docMk/>
            <pc:sldMk cId="3428092486" sldId="2147377541"/>
            <ac:spMk id="15" creationId="{CF098E49-6C66-3699-7D0C-20A8AE8D7CA2}"/>
          </ac:spMkLst>
        </pc:spChg>
      </pc:sldChg>
      <pc:sldChg chg="add del">
        <pc:chgData name="Valentyna Fuchedzhy" userId="8ba483c4-aa65-4e5b-8c89-65bed040dfcb" providerId="ADAL" clId="{1056A915-615A-4070-AA54-295BBBDA98D8}" dt="2023-11-08T10:20:26.701" v="1473" actId="47"/>
        <pc:sldMkLst>
          <pc:docMk/>
          <pc:sldMk cId="430368328" sldId="2147377542"/>
        </pc:sldMkLst>
      </pc:sldChg>
      <pc:sldChg chg="add del">
        <pc:chgData name="Valentyna Fuchedzhy" userId="8ba483c4-aa65-4e5b-8c89-65bed040dfcb" providerId="ADAL" clId="{1056A915-615A-4070-AA54-295BBBDA98D8}" dt="2023-11-08T09:52:40.950" v="1408" actId="2696"/>
        <pc:sldMkLst>
          <pc:docMk/>
          <pc:sldMk cId="3089311302" sldId="2147377542"/>
        </pc:sldMkLst>
      </pc:sldChg>
      <pc:sldChg chg="addSp delSp modSp add mod">
        <pc:chgData name="Valentyna Fuchedzhy" userId="8ba483c4-aa65-4e5b-8c89-65bed040dfcb" providerId="ADAL" clId="{1056A915-615A-4070-AA54-295BBBDA98D8}" dt="2023-11-08T13:31:18.584" v="1855" actId="1076"/>
        <pc:sldMkLst>
          <pc:docMk/>
          <pc:sldMk cId="3999620777" sldId="2147377543"/>
        </pc:sldMkLst>
        <pc:spChg chg="add mod">
          <ac:chgData name="Valentyna Fuchedzhy" userId="8ba483c4-aa65-4e5b-8c89-65bed040dfcb" providerId="ADAL" clId="{1056A915-615A-4070-AA54-295BBBDA98D8}" dt="2023-11-08T10:11:52.583" v="1440" actId="1076"/>
          <ac:spMkLst>
            <pc:docMk/>
            <pc:sldMk cId="3999620777" sldId="2147377543"/>
            <ac:spMk id="7" creationId="{B5C1E7A9-C893-F9C3-4942-C2E966E0A0C5}"/>
          </ac:spMkLst>
        </pc:spChg>
        <pc:spChg chg="add mod">
          <ac:chgData name="Valentyna Fuchedzhy" userId="8ba483c4-aa65-4e5b-8c89-65bed040dfcb" providerId="ADAL" clId="{1056A915-615A-4070-AA54-295BBBDA98D8}" dt="2023-11-08T10:20:35.823" v="1474" actId="1076"/>
          <ac:spMkLst>
            <pc:docMk/>
            <pc:sldMk cId="3999620777" sldId="2147377543"/>
            <ac:spMk id="8" creationId="{3EFF990B-9FC2-750B-5182-356E212F49D2}"/>
          </ac:spMkLst>
        </pc:spChg>
        <pc:spChg chg="del">
          <ac:chgData name="Valentyna Fuchedzhy" userId="8ba483c4-aa65-4e5b-8c89-65bed040dfcb" providerId="ADAL" clId="{1056A915-615A-4070-AA54-295BBBDA98D8}" dt="2023-11-08T10:12:10.848" v="1443" actId="478"/>
          <ac:spMkLst>
            <pc:docMk/>
            <pc:sldMk cId="3999620777" sldId="2147377543"/>
            <ac:spMk id="769" creationId="{2958639A-5A7B-4E65-847C-32DBE7C619D7}"/>
          </ac:spMkLst>
        </pc:spChg>
        <pc:spChg chg="del">
          <ac:chgData name="Valentyna Fuchedzhy" userId="8ba483c4-aa65-4e5b-8c89-65bed040dfcb" providerId="ADAL" clId="{1056A915-615A-4070-AA54-295BBBDA98D8}" dt="2023-11-08T09:58:03.012" v="1412" actId="478"/>
          <ac:spMkLst>
            <pc:docMk/>
            <pc:sldMk cId="3999620777" sldId="2147377543"/>
            <ac:spMk id="858" creationId="{C0583A29-6C51-9457-9F25-15DBE8C0A17D}"/>
          </ac:spMkLst>
        </pc:spChg>
        <pc:spChg chg="del">
          <ac:chgData name="Valentyna Fuchedzhy" userId="8ba483c4-aa65-4e5b-8c89-65bed040dfcb" providerId="ADAL" clId="{1056A915-615A-4070-AA54-295BBBDA98D8}" dt="2023-11-08T10:04:34.544" v="1423" actId="478"/>
          <ac:spMkLst>
            <pc:docMk/>
            <pc:sldMk cId="3999620777" sldId="2147377543"/>
            <ac:spMk id="872" creationId="{C6561144-2947-D990-91F5-BF6BA228BB95}"/>
          </ac:spMkLst>
        </pc:spChg>
        <pc:spChg chg="mod">
          <ac:chgData name="Valentyna Fuchedzhy" userId="8ba483c4-aa65-4e5b-8c89-65bed040dfcb" providerId="ADAL" clId="{1056A915-615A-4070-AA54-295BBBDA98D8}" dt="2023-11-08T13:31:18.584" v="1855" actId="1076"/>
          <ac:spMkLst>
            <pc:docMk/>
            <pc:sldMk cId="3999620777" sldId="2147377543"/>
            <ac:spMk id="1052" creationId="{C415121B-FBE5-4D2E-AD2C-6BB7677BA2CF}"/>
          </ac:spMkLst>
        </pc:spChg>
        <pc:spChg chg="mod">
          <ac:chgData name="Valentyna Fuchedzhy" userId="8ba483c4-aa65-4e5b-8c89-65bed040dfcb" providerId="ADAL" clId="{1056A915-615A-4070-AA54-295BBBDA98D8}" dt="2023-11-08T13:31:10.821" v="1854" actId="1076"/>
          <ac:spMkLst>
            <pc:docMk/>
            <pc:sldMk cId="3999620777" sldId="2147377543"/>
            <ac:spMk id="1089" creationId="{EF3F4A5F-7EC5-4EDA-A2D7-6BB952836BDE}"/>
          </ac:spMkLst>
        </pc:spChg>
        <pc:spChg chg="mod">
          <ac:chgData name="Valentyna Fuchedzhy" userId="8ba483c4-aa65-4e5b-8c89-65bed040dfcb" providerId="ADAL" clId="{1056A915-615A-4070-AA54-295BBBDA98D8}" dt="2023-11-08T13:31:10.821" v="1854" actId="1076"/>
          <ac:spMkLst>
            <pc:docMk/>
            <pc:sldMk cId="3999620777" sldId="2147377543"/>
            <ac:spMk id="2031" creationId="{A4DB9D3E-B667-539E-23DB-12C53BE143A5}"/>
          </ac:spMkLst>
        </pc:spChg>
        <pc:spChg chg="mod">
          <ac:chgData name="Valentyna Fuchedzhy" userId="8ba483c4-aa65-4e5b-8c89-65bed040dfcb" providerId="ADAL" clId="{1056A915-615A-4070-AA54-295BBBDA98D8}" dt="2023-11-08T13:31:10.821" v="1854" actId="1076"/>
          <ac:spMkLst>
            <pc:docMk/>
            <pc:sldMk cId="3999620777" sldId="2147377543"/>
            <ac:spMk id="2032" creationId="{24971D08-B3D3-5B44-37FC-FF8F3ED7C986}"/>
          </ac:spMkLst>
        </pc:spChg>
        <pc:spChg chg="mod">
          <ac:chgData name="Valentyna Fuchedzhy" userId="8ba483c4-aa65-4e5b-8c89-65bed040dfcb" providerId="ADAL" clId="{1056A915-615A-4070-AA54-295BBBDA98D8}" dt="2023-11-08T13:31:10.821" v="1854" actId="1076"/>
          <ac:spMkLst>
            <pc:docMk/>
            <pc:sldMk cId="3999620777" sldId="2147377543"/>
            <ac:spMk id="2033" creationId="{4ABA4DAA-E13B-8E55-79B7-A718EC2C14EE}"/>
          </ac:spMkLst>
        </pc:spChg>
        <pc:spChg chg="mod">
          <ac:chgData name="Valentyna Fuchedzhy" userId="8ba483c4-aa65-4e5b-8c89-65bed040dfcb" providerId="ADAL" clId="{1056A915-615A-4070-AA54-295BBBDA98D8}" dt="2023-11-08T13:31:10.821" v="1854" actId="1076"/>
          <ac:spMkLst>
            <pc:docMk/>
            <pc:sldMk cId="3999620777" sldId="2147377543"/>
            <ac:spMk id="2037" creationId="{1F5B0354-1315-8416-1467-3E62E2008882}"/>
          </ac:spMkLst>
        </pc:spChg>
        <pc:spChg chg="mod">
          <ac:chgData name="Valentyna Fuchedzhy" userId="8ba483c4-aa65-4e5b-8c89-65bed040dfcb" providerId="ADAL" clId="{1056A915-615A-4070-AA54-295BBBDA98D8}" dt="2023-11-08T13:31:10.821" v="1854" actId="1076"/>
          <ac:spMkLst>
            <pc:docMk/>
            <pc:sldMk cId="3999620777" sldId="2147377543"/>
            <ac:spMk id="2038" creationId="{DC91D272-3A46-310F-B6AB-1FCEC3D5AEF8}"/>
          </ac:spMkLst>
        </pc:spChg>
        <pc:spChg chg="mod">
          <ac:chgData name="Valentyna Fuchedzhy" userId="8ba483c4-aa65-4e5b-8c89-65bed040dfcb" providerId="ADAL" clId="{1056A915-615A-4070-AA54-295BBBDA98D8}" dt="2023-11-08T13:31:10.821" v="1854" actId="1076"/>
          <ac:spMkLst>
            <pc:docMk/>
            <pc:sldMk cId="3999620777" sldId="2147377543"/>
            <ac:spMk id="2039" creationId="{5F456ADE-5103-61D3-7A33-F1C108B8A1E3}"/>
          </ac:spMkLst>
        </pc:spChg>
        <pc:spChg chg="mod">
          <ac:chgData name="Valentyna Fuchedzhy" userId="8ba483c4-aa65-4e5b-8c89-65bed040dfcb" providerId="ADAL" clId="{1056A915-615A-4070-AA54-295BBBDA98D8}" dt="2023-11-08T13:31:10.821" v="1854" actId="1076"/>
          <ac:spMkLst>
            <pc:docMk/>
            <pc:sldMk cId="3999620777" sldId="2147377543"/>
            <ac:spMk id="2040" creationId="{0DD4DFA5-C92D-17E4-78B6-B5133649DA35}"/>
          </ac:spMkLst>
        </pc:spChg>
        <pc:spChg chg="mod">
          <ac:chgData name="Valentyna Fuchedzhy" userId="8ba483c4-aa65-4e5b-8c89-65bed040dfcb" providerId="ADAL" clId="{1056A915-615A-4070-AA54-295BBBDA98D8}" dt="2023-11-08T13:31:10.821" v="1854" actId="1076"/>
          <ac:spMkLst>
            <pc:docMk/>
            <pc:sldMk cId="3999620777" sldId="2147377543"/>
            <ac:spMk id="2041" creationId="{1C32986B-133C-B7E9-8071-4AAF47F70E66}"/>
          </ac:spMkLst>
        </pc:spChg>
        <pc:spChg chg="mod">
          <ac:chgData name="Valentyna Fuchedzhy" userId="8ba483c4-aa65-4e5b-8c89-65bed040dfcb" providerId="ADAL" clId="{1056A915-615A-4070-AA54-295BBBDA98D8}" dt="2023-11-08T13:31:10.821" v="1854" actId="1076"/>
          <ac:spMkLst>
            <pc:docMk/>
            <pc:sldMk cId="3999620777" sldId="2147377543"/>
            <ac:spMk id="2042" creationId="{1307C2F5-AF93-8A85-DA26-6ADA4EA4848E}"/>
          </ac:spMkLst>
        </pc:spChg>
        <pc:spChg chg="mod">
          <ac:chgData name="Valentyna Fuchedzhy" userId="8ba483c4-aa65-4e5b-8c89-65bed040dfcb" providerId="ADAL" clId="{1056A915-615A-4070-AA54-295BBBDA98D8}" dt="2023-11-08T13:31:10.821" v="1854" actId="1076"/>
          <ac:spMkLst>
            <pc:docMk/>
            <pc:sldMk cId="3999620777" sldId="2147377543"/>
            <ac:spMk id="2043" creationId="{4BDF4B48-2523-CEFC-070F-FA0DD673D73D}"/>
          </ac:spMkLst>
        </pc:spChg>
        <pc:spChg chg="mod">
          <ac:chgData name="Valentyna Fuchedzhy" userId="8ba483c4-aa65-4e5b-8c89-65bed040dfcb" providerId="ADAL" clId="{1056A915-615A-4070-AA54-295BBBDA98D8}" dt="2023-11-08T13:31:10.821" v="1854" actId="1076"/>
          <ac:spMkLst>
            <pc:docMk/>
            <pc:sldMk cId="3999620777" sldId="2147377543"/>
            <ac:spMk id="2044" creationId="{9F9820D5-6694-A957-6CF1-B603257855A2}"/>
          </ac:spMkLst>
        </pc:spChg>
        <pc:spChg chg="mod">
          <ac:chgData name="Valentyna Fuchedzhy" userId="8ba483c4-aa65-4e5b-8c89-65bed040dfcb" providerId="ADAL" clId="{1056A915-615A-4070-AA54-295BBBDA98D8}" dt="2023-11-08T13:31:10.821" v="1854" actId="1076"/>
          <ac:spMkLst>
            <pc:docMk/>
            <pc:sldMk cId="3999620777" sldId="2147377543"/>
            <ac:spMk id="2045" creationId="{0B5D38E8-1F4B-78AB-BF2F-5F0792635870}"/>
          </ac:spMkLst>
        </pc:spChg>
        <pc:spChg chg="mod">
          <ac:chgData name="Valentyna Fuchedzhy" userId="8ba483c4-aa65-4e5b-8c89-65bed040dfcb" providerId="ADAL" clId="{1056A915-615A-4070-AA54-295BBBDA98D8}" dt="2023-11-08T13:31:10.821" v="1854" actId="1076"/>
          <ac:spMkLst>
            <pc:docMk/>
            <pc:sldMk cId="3999620777" sldId="2147377543"/>
            <ac:spMk id="2046" creationId="{F82250CA-A6DA-6D5B-54D9-F3FD774799A4}"/>
          </ac:spMkLst>
        </pc:spChg>
        <pc:spChg chg="mod">
          <ac:chgData name="Valentyna Fuchedzhy" userId="8ba483c4-aa65-4e5b-8c89-65bed040dfcb" providerId="ADAL" clId="{1056A915-615A-4070-AA54-295BBBDA98D8}" dt="2023-11-08T13:31:10.821" v="1854" actId="1076"/>
          <ac:spMkLst>
            <pc:docMk/>
            <pc:sldMk cId="3999620777" sldId="2147377543"/>
            <ac:spMk id="2047" creationId="{25B54070-5AB9-D07F-B573-3A4FFA4AF37E}"/>
          </ac:spMkLst>
        </pc:spChg>
        <pc:spChg chg="mod">
          <ac:chgData name="Valentyna Fuchedzhy" userId="8ba483c4-aa65-4e5b-8c89-65bed040dfcb" providerId="ADAL" clId="{1056A915-615A-4070-AA54-295BBBDA98D8}" dt="2023-11-08T13:31:10.821" v="1854" actId="1076"/>
          <ac:spMkLst>
            <pc:docMk/>
            <pc:sldMk cId="3999620777" sldId="2147377543"/>
            <ac:spMk id="2048" creationId="{FCB8C771-8D1E-41F3-CF26-C5161E1669CA}"/>
          </ac:spMkLst>
        </pc:spChg>
        <pc:spChg chg="mod">
          <ac:chgData name="Valentyna Fuchedzhy" userId="8ba483c4-aa65-4e5b-8c89-65bed040dfcb" providerId="ADAL" clId="{1056A915-615A-4070-AA54-295BBBDA98D8}" dt="2023-11-08T13:31:10.821" v="1854" actId="1076"/>
          <ac:spMkLst>
            <pc:docMk/>
            <pc:sldMk cId="3999620777" sldId="2147377543"/>
            <ac:spMk id="2049" creationId="{5A7911F6-005B-4DF6-B1B6-0E443ED8A6CB}"/>
          </ac:spMkLst>
        </pc:spChg>
        <pc:spChg chg="mod">
          <ac:chgData name="Valentyna Fuchedzhy" userId="8ba483c4-aa65-4e5b-8c89-65bed040dfcb" providerId="ADAL" clId="{1056A915-615A-4070-AA54-295BBBDA98D8}" dt="2023-11-08T13:31:10.821" v="1854" actId="1076"/>
          <ac:spMkLst>
            <pc:docMk/>
            <pc:sldMk cId="3999620777" sldId="2147377543"/>
            <ac:spMk id="2050" creationId="{2DD1CAA0-BAEA-52BD-DFA0-6759B063E784}"/>
          </ac:spMkLst>
        </pc:spChg>
        <pc:spChg chg="mod">
          <ac:chgData name="Valentyna Fuchedzhy" userId="8ba483c4-aa65-4e5b-8c89-65bed040dfcb" providerId="ADAL" clId="{1056A915-615A-4070-AA54-295BBBDA98D8}" dt="2023-11-08T13:31:10.821" v="1854" actId="1076"/>
          <ac:spMkLst>
            <pc:docMk/>
            <pc:sldMk cId="3999620777" sldId="2147377543"/>
            <ac:spMk id="2051" creationId="{A5988478-EB92-B526-5FCC-4E6055B6E0DF}"/>
          </ac:spMkLst>
        </pc:spChg>
        <pc:spChg chg="mod">
          <ac:chgData name="Valentyna Fuchedzhy" userId="8ba483c4-aa65-4e5b-8c89-65bed040dfcb" providerId="ADAL" clId="{1056A915-615A-4070-AA54-295BBBDA98D8}" dt="2023-11-08T13:31:10.821" v="1854" actId="1076"/>
          <ac:spMkLst>
            <pc:docMk/>
            <pc:sldMk cId="3999620777" sldId="2147377543"/>
            <ac:spMk id="2052" creationId="{57DAE126-2CE1-1A53-7690-1191BB230F30}"/>
          </ac:spMkLst>
        </pc:spChg>
        <pc:spChg chg="mod">
          <ac:chgData name="Valentyna Fuchedzhy" userId="8ba483c4-aa65-4e5b-8c89-65bed040dfcb" providerId="ADAL" clId="{1056A915-615A-4070-AA54-295BBBDA98D8}" dt="2023-11-08T13:31:10.821" v="1854" actId="1076"/>
          <ac:spMkLst>
            <pc:docMk/>
            <pc:sldMk cId="3999620777" sldId="2147377543"/>
            <ac:spMk id="2053" creationId="{F169A49E-A73C-0C1F-66E5-3A4664CBD36C}"/>
          </ac:spMkLst>
        </pc:spChg>
        <pc:spChg chg="mod">
          <ac:chgData name="Valentyna Fuchedzhy" userId="8ba483c4-aa65-4e5b-8c89-65bed040dfcb" providerId="ADAL" clId="{1056A915-615A-4070-AA54-295BBBDA98D8}" dt="2023-11-08T13:31:10.821" v="1854" actId="1076"/>
          <ac:spMkLst>
            <pc:docMk/>
            <pc:sldMk cId="3999620777" sldId="2147377543"/>
            <ac:spMk id="2054" creationId="{B6829692-35A4-9A7D-2112-554FEE5571D4}"/>
          </ac:spMkLst>
        </pc:spChg>
        <pc:spChg chg="mod">
          <ac:chgData name="Valentyna Fuchedzhy" userId="8ba483c4-aa65-4e5b-8c89-65bed040dfcb" providerId="ADAL" clId="{1056A915-615A-4070-AA54-295BBBDA98D8}" dt="2023-11-08T13:31:10.821" v="1854" actId="1076"/>
          <ac:spMkLst>
            <pc:docMk/>
            <pc:sldMk cId="3999620777" sldId="2147377543"/>
            <ac:spMk id="2055" creationId="{28776D94-88F3-D48C-5DA4-2F9CA59430D5}"/>
          </ac:spMkLst>
        </pc:spChg>
        <pc:spChg chg="mod">
          <ac:chgData name="Valentyna Fuchedzhy" userId="8ba483c4-aa65-4e5b-8c89-65bed040dfcb" providerId="ADAL" clId="{1056A915-615A-4070-AA54-295BBBDA98D8}" dt="2023-11-08T13:31:10.821" v="1854" actId="1076"/>
          <ac:spMkLst>
            <pc:docMk/>
            <pc:sldMk cId="3999620777" sldId="2147377543"/>
            <ac:spMk id="2056" creationId="{C4C969AF-A1A1-3A0C-9AC3-C873E8C15520}"/>
          </ac:spMkLst>
        </pc:spChg>
        <pc:spChg chg="mod">
          <ac:chgData name="Valentyna Fuchedzhy" userId="8ba483c4-aa65-4e5b-8c89-65bed040dfcb" providerId="ADAL" clId="{1056A915-615A-4070-AA54-295BBBDA98D8}" dt="2023-11-08T13:31:10.821" v="1854" actId="1076"/>
          <ac:spMkLst>
            <pc:docMk/>
            <pc:sldMk cId="3999620777" sldId="2147377543"/>
            <ac:spMk id="2057" creationId="{D699C863-4909-6CED-56E4-9E603FDB87DF}"/>
          </ac:spMkLst>
        </pc:spChg>
        <pc:spChg chg="mod">
          <ac:chgData name="Valentyna Fuchedzhy" userId="8ba483c4-aa65-4e5b-8c89-65bed040dfcb" providerId="ADAL" clId="{1056A915-615A-4070-AA54-295BBBDA98D8}" dt="2023-11-08T13:31:10.821" v="1854" actId="1076"/>
          <ac:spMkLst>
            <pc:docMk/>
            <pc:sldMk cId="3999620777" sldId="2147377543"/>
            <ac:spMk id="2058" creationId="{23C8F6B7-BBEA-FDDB-7311-3DAB7787F1B8}"/>
          </ac:spMkLst>
        </pc:spChg>
        <pc:spChg chg="mod">
          <ac:chgData name="Valentyna Fuchedzhy" userId="8ba483c4-aa65-4e5b-8c89-65bed040dfcb" providerId="ADAL" clId="{1056A915-615A-4070-AA54-295BBBDA98D8}" dt="2023-11-08T13:31:18.584" v="1855" actId="1076"/>
          <ac:spMkLst>
            <pc:docMk/>
            <pc:sldMk cId="3999620777" sldId="2147377543"/>
            <ac:spMk id="2121" creationId="{7475DFDE-9069-820C-18A3-68F115FA7E7F}"/>
          </ac:spMkLst>
        </pc:spChg>
        <pc:spChg chg="mod">
          <ac:chgData name="Valentyna Fuchedzhy" userId="8ba483c4-aa65-4e5b-8c89-65bed040dfcb" providerId="ADAL" clId="{1056A915-615A-4070-AA54-295BBBDA98D8}" dt="2023-11-08T13:31:18.584" v="1855" actId="1076"/>
          <ac:spMkLst>
            <pc:docMk/>
            <pc:sldMk cId="3999620777" sldId="2147377543"/>
            <ac:spMk id="2122" creationId="{8B3B734A-D738-70CF-7FCE-6491DBE0DEFA}"/>
          </ac:spMkLst>
        </pc:spChg>
        <pc:spChg chg="mod">
          <ac:chgData name="Valentyna Fuchedzhy" userId="8ba483c4-aa65-4e5b-8c89-65bed040dfcb" providerId="ADAL" clId="{1056A915-615A-4070-AA54-295BBBDA98D8}" dt="2023-11-08T13:31:18.584" v="1855" actId="1076"/>
          <ac:spMkLst>
            <pc:docMk/>
            <pc:sldMk cId="3999620777" sldId="2147377543"/>
            <ac:spMk id="2123" creationId="{8396812B-E0B7-FF99-61DC-827CF49AD40D}"/>
          </ac:spMkLst>
        </pc:spChg>
        <pc:spChg chg="mod">
          <ac:chgData name="Valentyna Fuchedzhy" userId="8ba483c4-aa65-4e5b-8c89-65bed040dfcb" providerId="ADAL" clId="{1056A915-615A-4070-AA54-295BBBDA98D8}" dt="2023-11-08T13:31:18.584" v="1855" actId="1076"/>
          <ac:spMkLst>
            <pc:docMk/>
            <pc:sldMk cId="3999620777" sldId="2147377543"/>
            <ac:spMk id="2127" creationId="{3739FC70-67A6-B9CC-3756-0194C722A849}"/>
          </ac:spMkLst>
        </pc:spChg>
        <pc:spChg chg="mod">
          <ac:chgData name="Valentyna Fuchedzhy" userId="8ba483c4-aa65-4e5b-8c89-65bed040dfcb" providerId="ADAL" clId="{1056A915-615A-4070-AA54-295BBBDA98D8}" dt="2023-11-08T13:31:18.584" v="1855" actId="1076"/>
          <ac:spMkLst>
            <pc:docMk/>
            <pc:sldMk cId="3999620777" sldId="2147377543"/>
            <ac:spMk id="2128" creationId="{96C9D4F7-BBDC-0D78-AA72-5EF76AFF8AFA}"/>
          </ac:spMkLst>
        </pc:spChg>
        <pc:spChg chg="mod">
          <ac:chgData name="Valentyna Fuchedzhy" userId="8ba483c4-aa65-4e5b-8c89-65bed040dfcb" providerId="ADAL" clId="{1056A915-615A-4070-AA54-295BBBDA98D8}" dt="2023-11-08T13:31:18.584" v="1855" actId="1076"/>
          <ac:spMkLst>
            <pc:docMk/>
            <pc:sldMk cId="3999620777" sldId="2147377543"/>
            <ac:spMk id="2129" creationId="{673316EC-D5AA-24A6-BEDD-2058E969DBB1}"/>
          </ac:spMkLst>
        </pc:spChg>
        <pc:spChg chg="mod">
          <ac:chgData name="Valentyna Fuchedzhy" userId="8ba483c4-aa65-4e5b-8c89-65bed040dfcb" providerId="ADAL" clId="{1056A915-615A-4070-AA54-295BBBDA98D8}" dt="2023-11-08T13:31:18.584" v="1855" actId="1076"/>
          <ac:spMkLst>
            <pc:docMk/>
            <pc:sldMk cId="3999620777" sldId="2147377543"/>
            <ac:spMk id="2130" creationId="{0D840CBA-4DC3-5981-B2E1-D5BA4EE5F147}"/>
          </ac:spMkLst>
        </pc:spChg>
        <pc:spChg chg="mod">
          <ac:chgData name="Valentyna Fuchedzhy" userId="8ba483c4-aa65-4e5b-8c89-65bed040dfcb" providerId="ADAL" clId="{1056A915-615A-4070-AA54-295BBBDA98D8}" dt="2023-11-08T13:31:18.584" v="1855" actId="1076"/>
          <ac:spMkLst>
            <pc:docMk/>
            <pc:sldMk cId="3999620777" sldId="2147377543"/>
            <ac:spMk id="2131" creationId="{FA02B428-F142-FC34-2B95-B9C07BEB55CD}"/>
          </ac:spMkLst>
        </pc:spChg>
        <pc:spChg chg="mod">
          <ac:chgData name="Valentyna Fuchedzhy" userId="8ba483c4-aa65-4e5b-8c89-65bed040dfcb" providerId="ADAL" clId="{1056A915-615A-4070-AA54-295BBBDA98D8}" dt="2023-11-08T13:31:18.584" v="1855" actId="1076"/>
          <ac:spMkLst>
            <pc:docMk/>
            <pc:sldMk cId="3999620777" sldId="2147377543"/>
            <ac:spMk id="2132" creationId="{4C4B9F54-6EE7-557C-37DB-AA4A5466910A}"/>
          </ac:spMkLst>
        </pc:spChg>
        <pc:spChg chg="mod">
          <ac:chgData name="Valentyna Fuchedzhy" userId="8ba483c4-aa65-4e5b-8c89-65bed040dfcb" providerId="ADAL" clId="{1056A915-615A-4070-AA54-295BBBDA98D8}" dt="2023-11-08T13:31:18.584" v="1855" actId="1076"/>
          <ac:spMkLst>
            <pc:docMk/>
            <pc:sldMk cId="3999620777" sldId="2147377543"/>
            <ac:spMk id="2133" creationId="{69AF63AF-8F6C-461A-2A88-427DC5CEDE09}"/>
          </ac:spMkLst>
        </pc:spChg>
        <pc:spChg chg="mod">
          <ac:chgData name="Valentyna Fuchedzhy" userId="8ba483c4-aa65-4e5b-8c89-65bed040dfcb" providerId="ADAL" clId="{1056A915-615A-4070-AA54-295BBBDA98D8}" dt="2023-11-08T13:31:18.584" v="1855" actId="1076"/>
          <ac:spMkLst>
            <pc:docMk/>
            <pc:sldMk cId="3999620777" sldId="2147377543"/>
            <ac:spMk id="2134" creationId="{48A7FC77-D208-7B10-8617-D323F4D9A544}"/>
          </ac:spMkLst>
        </pc:spChg>
        <pc:spChg chg="mod">
          <ac:chgData name="Valentyna Fuchedzhy" userId="8ba483c4-aa65-4e5b-8c89-65bed040dfcb" providerId="ADAL" clId="{1056A915-615A-4070-AA54-295BBBDA98D8}" dt="2023-11-08T13:31:18.584" v="1855" actId="1076"/>
          <ac:spMkLst>
            <pc:docMk/>
            <pc:sldMk cId="3999620777" sldId="2147377543"/>
            <ac:spMk id="2135" creationId="{1ADA66A7-DAA9-4E4B-697D-BD84E2E6AA07}"/>
          </ac:spMkLst>
        </pc:spChg>
        <pc:spChg chg="mod">
          <ac:chgData name="Valentyna Fuchedzhy" userId="8ba483c4-aa65-4e5b-8c89-65bed040dfcb" providerId="ADAL" clId="{1056A915-615A-4070-AA54-295BBBDA98D8}" dt="2023-11-08T13:31:18.584" v="1855" actId="1076"/>
          <ac:spMkLst>
            <pc:docMk/>
            <pc:sldMk cId="3999620777" sldId="2147377543"/>
            <ac:spMk id="2136" creationId="{3748B0A0-A51C-527C-3E94-7E879AB4F934}"/>
          </ac:spMkLst>
        </pc:spChg>
        <pc:spChg chg="mod">
          <ac:chgData name="Valentyna Fuchedzhy" userId="8ba483c4-aa65-4e5b-8c89-65bed040dfcb" providerId="ADAL" clId="{1056A915-615A-4070-AA54-295BBBDA98D8}" dt="2023-11-08T13:31:18.584" v="1855" actId="1076"/>
          <ac:spMkLst>
            <pc:docMk/>
            <pc:sldMk cId="3999620777" sldId="2147377543"/>
            <ac:spMk id="2137" creationId="{81E56109-92A7-1A0C-1EEB-E2C119C48A76}"/>
          </ac:spMkLst>
        </pc:spChg>
        <pc:spChg chg="mod">
          <ac:chgData name="Valentyna Fuchedzhy" userId="8ba483c4-aa65-4e5b-8c89-65bed040dfcb" providerId="ADAL" clId="{1056A915-615A-4070-AA54-295BBBDA98D8}" dt="2023-11-08T13:31:18.584" v="1855" actId="1076"/>
          <ac:spMkLst>
            <pc:docMk/>
            <pc:sldMk cId="3999620777" sldId="2147377543"/>
            <ac:spMk id="2138" creationId="{3827823A-D478-0B96-D97B-10F0B02036A9}"/>
          </ac:spMkLst>
        </pc:spChg>
        <pc:spChg chg="mod">
          <ac:chgData name="Valentyna Fuchedzhy" userId="8ba483c4-aa65-4e5b-8c89-65bed040dfcb" providerId="ADAL" clId="{1056A915-615A-4070-AA54-295BBBDA98D8}" dt="2023-11-08T13:31:18.584" v="1855" actId="1076"/>
          <ac:spMkLst>
            <pc:docMk/>
            <pc:sldMk cId="3999620777" sldId="2147377543"/>
            <ac:spMk id="2139" creationId="{7CCD4801-8CB5-FE77-BCFC-02CE233778E4}"/>
          </ac:spMkLst>
        </pc:spChg>
        <pc:spChg chg="mod">
          <ac:chgData name="Valentyna Fuchedzhy" userId="8ba483c4-aa65-4e5b-8c89-65bed040dfcb" providerId="ADAL" clId="{1056A915-615A-4070-AA54-295BBBDA98D8}" dt="2023-11-08T13:31:18.584" v="1855" actId="1076"/>
          <ac:spMkLst>
            <pc:docMk/>
            <pc:sldMk cId="3999620777" sldId="2147377543"/>
            <ac:spMk id="2140" creationId="{01C2716E-DA7F-987A-BC6D-5235786447C1}"/>
          </ac:spMkLst>
        </pc:spChg>
        <pc:spChg chg="mod">
          <ac:chgData name="Valentyna Fuchedzhy" userId="8ba483c4-aa65-4e5b-8c89-65bed040dfcb" providerId="ADAL" clId="{1056A915-615A-4070-AA54-295BBBDA98D8}" dt="2023-11-08T13:31:18.584" v="1855" actId="1076"/>
          <ac:spMkLst>
            <pc:docMk/>
            <pc:sldMk cId="3999620777" sldId="2147377543"/>
            <ac:spMk id="2141" creationId="{BE1E3A97-3B85-5DAB-871C-08BA36B623ED}"/>
          </ac:spMkLst>
        </pc:spChg>
        <pc:spChg chg="mod">
          <ac:chgData name="Valentyna Fuchedzhy" userId="8ba483c4-aa65-4e5b-8c89-65bed040dfcb" providerId="ADAL" clId="{1056A915-615A-4070-AA54-295BBBDA98D8}" dt="2023-11-08T13:31:18.584" v="1855" actId="1076"/>
          <ac:spMkLst>
            <pc:docMk/>
            <pc:sldMk cId="3999620777" sldId="2147377543"/>
            <ac:spMk id="2142" creationId="{4E5C7E1E-74FF-CB4E-CC36-DAE0B4F5ED64}"/>
          </ac:spMkLst>
        </pc:spChg>
        <pc:spChg chg="mod">
          <ac:chgData name="Valentyna Fuchedzhy" userId="8ba483c4-aa65-4e5b-8c89-65bed040dfcb" providerId="ADAL" clId="{1056A915-615A-4070-AA54-295BBBDA98D8}" dt="2023-11-08T13:31:18.584" v="1855" actId="1076"/>
          <ac:spMkLst>
            <pc:docMk/>
            <pc:sldMk cId="3999620777" sldId="2147377543"/>
            <ac:spMk id="2143" creationId="{718FCC17-5336-96B1-01C0-640F5175D1A1}"/>
          </ac:spMkLst>
        </pc:spChg>
        <pc:spChg chg="mod">
          <ac:chgData name="Valentyna Fuchedzhy" userId="8ba483c4-aa65-4e5b-8c89-65bed040dfcb" providerId="ADAL" clId="{1056A915-615A-4070-AA54-295BBBDA98D8}" dt="2023-11-08T13:31:18.584" v="1855" actId="1076"/>
          <ac:spMkLst>
            <pc:docMk/>
            <pc:sldMk cId="3999620777" sldId="2147377543"/>
            <ac:spMk id="2144" creationId="{B479D211-4DC7-7B3C-4120-62EEAB1C248D}"/>
          </ac:spMkLst>
        </pc:spChg>
        <pc:spChg chg="mod">
          <ac:chgData name="Valentyna Fuchedzhy" userId="8ba483c4-aa65-4e5b-8c89-65bed040dfcb" providerId="ADAL" clId="{1056A915-615A-4070-AA54-295BBBDA98D8}" dt="2023-11-08T13:31:18.584" v="1855" actId="1076"/>
          <ac:spMkLst>
            <pc:docMk/>
            <pc:sldMk cId="3999620777" sldId="2147377543"/>
            <ac:spMk id="2145" creationId="{EAF5E7E2-576F-2401-316C-C34351F099A2}"/>
          </ac:spMkLst>
        </pc:spChg>
        <pc:spChg chg="mod">
          <ac:chgData name="Valentyna Fuchedzhy" userId="8ba483c4-aa65-4e5b-8c89-65bed040dfcb" providerId="ADAL" clId="{1056A915-615A-4070-AA54-295BBBDA98D8}" dt="2023-11-08T13:31:18.584" v="1855" actId="1076"/>
          <ac:spMkLst>
            <pc:docMk/>
            <pc:sldMk cId="3999620777" sldId="2147377543"/>
            <ac:spMk id="2146" creationId="{035160E0-E0EF-5123-55CA-E953AFF86BCF}"/>
          </ac:spMkLst>
        </pc:spChg>
        <pc:spChg chg="mod">
          <ac:chgData name="Valentyna Fuchedzhy" userId="8ba483c4-aa65-4e5b-8c89-65bed040dfcb" providerId="ADAL" clId="{1056A915-615A-4070-AA54-295BBBDA98D8}" dt="2023-11-08T13:31:18.584" v="1855" actId="1076"/>
          <ac:spMkLst>
            <pc:docMk/>
            <pc:sldMk cId="3999620777" sldId="2147377543"/>
            <ac:spMk id="2147" creationId="{F0D67FB9-293A-D658-2A88-FE2964AB294B}"/>
          </ac:spMkLst>
        </pc:spChg>
        <pc:spChg chg="mod">
          <ac:chgData name="Valentyna Fuchedzhy" userId="8ba483c4-aa65-4e5b-8c89-65bed040dfcb" providerId="ADAL" clId="{1056A915-615A-4070-AA54-295BBBDA98D8}" dt="2023-11-08T13:31:18.584" v="1855" actId="1076"/>
          <ac:spMkLst>
            <pc:docMk/>
            <pc:sldMk cId="3999620777" sldId="2147377543"/>
            <ac:spMk id="2148" creationId="{691C8943-3762-C26A-DC94-2FBA4D67DEB3}"/>
          </ac:spMkLst>
        </pc:spChg>
        <pc:spChg chg="del">
          <ac:chgData name="Valentyna Fuchedzhy" userId="8ba483c4-aa65-4e5b-8c89-65bed040dfcb" providerId="ADAL" clId="{1056A915-615A-4070-AA54-295BBBDA98D8}" dt="2023-11-08T09:58:03.012" v="1412" actId="478"/>
          <ac:spMkLst>
            <pc:docMk/>
            <pc:sldMk cId="3999620777" sldId="2147377543"/>
            <ac:spMk id="2178" creationId="{F3D8615C-197B-37F7-B4CF-87EA1D428F8F}"/>
          </ac:spMkLst>
        </pc:spChg>
        <pc:spChg chg="del">
          <ac:chgData name="Valentyna Fuchedzhy" userId="8ba483c4-aa65-4e5b-8c89-65bed040dfcb" providerId="ADAL" clId="{1056A915-615A-4070-AA54-295BBBDA98D8}" dt="2023-11-08T09:58:03.012" v="1412" actId="478"/>
          <ac:spMkLst>
            <pc:docMk/>
            <pc:sldMk cId="3999620777" sldId="2147377543"/>
            <ac:spMk id="2179" creationId="{6FAE6455-70F4-9B27-49B4-32E409D66551}"/>
          </ac:spMkLst>
        </pc:spChg>
        <pc:spChg chg="del">
          <ac:chgData name="Valentyna Fuchedzhy" userId="8ba483c4-aa65-4e5b-8c89-65bed040dfcb" providerId="ADAL" clId="{1056A915-615A-4070-AA54-295BBBDA98D8}" dt="2023-11-08T09:58:03.012" v="1412" actId="478"/>
          <ac:spMkLst>
            <pc:docMk/>
            <pc:sldMk cId="3999620777" sldId="2147377543"/>
            <ac:spMk id="2180" creationId="{E6991447-8B4D-6E59-40C9-9999F4616514}"/>
          </ac:spMkLst>
        </pc:spChg>
        <pc:spChg chg="del">
          <ac:chgData name="Valentyna Fuchedzhy" userId="8ba483c4-aa65-4e5b-8c89-65bed040dfcb" providerId="ADAL" clId="{1056A915-615A-4070-AA54-295BBBDA98D8}" dt="2023-11-08T09:58:03.012" v="1412" actId="478"/>
          <ac:spMkLst>
            <pc:docMk/>
            <pc:sldMk cId="3999620777" sldId="2147377543"/>
            <ac:spMk id="2181" creationId="{B20D8449-5775-30DA-BB05-8A3618471582}"/>
          </ac:spMkLst>
        </pc:spChg>
        <pc:spChg chg="del">
          <ac:chgData name="Valentyna Fuchedzhy" userId="8ba483c4-aa65-4e5b-8c89-65bed040dfcb" providerId="ADAL" clId="{1056A915-615A-4070-AA54-295BBBDA98D8}" dt="2023-11-08T10:12:34.201" v="1446" actId="478"/>
          <ac:spMkLst>
            <pc:docMk/>
            <pc:sldMk cId="3999620777" sldId="2147377543"/>
            <ac:spMk id="2182" creationId="{48C6965D-05A6-D593-B9CD-529580D9291D}"/>
          </ac:spMkLst>
        </pc:spChg>
        <pc:spChg chg="del">
          <ac:chgData name="Valentyna Fuchedzhy" userId="8ba483c4-aa65-4e5b-8c89-65bed040dfcb" providerId="ADAL" clId="{1056A915-615A-4070-AA54-295BBBDA98D8}" dt="2023-11-08T10:12:34.201" v="1446" actId="478"/>
          <ac:spMkLst>
            <pc:docMk/>
            <pc:sldMk cId="3999620777" sldId="2147377543"/>
            <ac:spMk id="2183" creationId="{5B8E9394-B931-2FDC-4DE5-56438F64946B}"/>
          </ac:spMkLst>
        </pc:spChg>
        <pc:spChg chg="mod">
          <ac:chgData name="Valentyna Fuchedzhy" userId="8ba483c4-aa65-4e5b-8c89-65bed040dfcb" providerId="ADAL" clId="{1056A915-615A-4070-AA54-295BBBDA98D8}" dt="2023-11-08T13:31:10.821" v="1854" actId="1076"/>
          <ac:spMkLst>
            <pc:docMk/>
            <pc:sldMk cId="3999620777" sldId="2147377543"/>
            <ac:spMk id="2184" creationId="{60749D4E-5CC5-0DA1-1927-B8D5D44132AD}"/>
          </ac:spMkLst>
        </pc:spChg>
        <pc:spChg chg="del">
          <ac:chgData name="Valentyna Fuchedzhy" userId="8ba483c4-aa65-4e5b-8c89-65bed040dfcb" providerId="ADAL" clId="{1056A915-615A-4070-AA54-295BBBDA98D8}" dt="2023-11-08T10:12:39.673" v="1448" actId="478"/>
          <ac:spMkLst>
            <pc:docMk/>
            <pc:sldMk cId="3999620777" sldId="2147377543"/>
            <ac:spMk id="2185" creationId="{B64BD72A-55BE-D138-2332-BDDFCA8F6B30}"/>
          </ac:spMkLst>
        </pc:spChg>
        <pc:spChg chg="del">
          <ac:chgData name="Valentyna Fuchedzhy" userId="8ba483c4-aa65-4e5b-8c89-65bed040dfcb" providerId="ADAL" clId="{1056A915-615A-4070-AA54-295BBBDA98D8}" dt="2023-11-08T10:12:42.789" v="1449" actId="478"/>
          <ac:spMkLst>
            <pc:docMk/>
            <pc:sldMk cId="3999620777" sldId="2147377543"/>
            <ac:spMk id="2186" creationId="{0FFD9EEE-3FCF-7555-0311-A096F839DB4E}"/>
          </ac:spMkLst>
        </pc:spChg>
        <pc:spChg chg="del">
          <ac:chgData name="Valentyna Fuchedzhy" userId="8ba483c4-aa65-4e5b-8c89-65bed040dfcb" providerId="ADAL" clId="{1056A915-615A-4070-AA54-295BBBDA98D8}" dt="2023-11-08T09:58:03.012" v="1412" actId="478"/>
          <ac:spMkLst>
            <pc:docMk/>
            <pc:sldMk cId="3999620777" sldId="2147377543"/>
            <ac:spMk id="2187" creationId="{F4583D08-98D6-B396-33A1-7FCBCB3C1FD6}"/>
          </ac:spMkLst>
        </pc:spChg>
        <pc:spChg chg="del">
          <ac:chgData name="Valentyna Fuchedzhy" userId="8ba483c4-aa65-4e5b-8c89-65bed040dfcb" providerId="ADAL" clId="{1056A915-615A-4070-AA54-295BBBDA98D8}" dt="2023-11-08T09:58:03.012" v="1412" actId="478"/>
          <ac:spMkLst>
            <pc:docMk/>
            <pc:sldMk cId="3999620777" sldId="2147377543"/>
            <ac:spMk id="2188" creationId="{95CCFAE0-3687-B9D0-4321-6E5550F380CF}"/>
          </ac:spMkLst>
        </pc:spChg>
        <pc:spChg chg="del">
          <ac:chgData name="Valentyna Fuchedzhy" userId="8ba483c4-aa65-4e5b-8c89-65bed040dfcb" providerId="ADAL" clId="{1056A915-615A-4070-AA54-295BBBDA98D8}" dt="2023-11-08T09:58:03.012" v="1412" actId="478"/>
          <ac:spMkLst>
            <pc:docMk/>
            <pc:sldMk cId="3999620777" sldId="2147377543"/>
            <ac:spMk id="2189" creationId="{82FFD98B-AFC1-2E82-1313-2BD223A97CE5}"/>
          </ac:spMkLst>
        </pc:spChg>
        <pc:spChg chg="del">
          <ac:chgData name="Valentyna Fuchedzhy" userId="8ba483c4-aa65-4e5b-8c89-65bed040dfcb" providerId="ADAL" clId="{1056A915-615A-4070-AA54-295BBBDA98D8}" dt="2023-11-08T09:59:03.082" v="1419" actId="478"/>
          <ac:spMkLst>
            <pc:docMk/>
            <pc:sldMk cId="3999620777" sldId="2147377543"/>
            <ac:spMk id="2190" creationId="{3986FCA7-43F6-0472-C874-C46A8C2D1DE8}"/>
          </ac:spMkLst>
        </pc:spChg>
        <pc:spChg chg="del">
          <ac:chgData name="Valentyna Fuchedzhy" userId="8ba483c4-aa65-4e5b-8c89-65bed040dfcb" providerId="ADAL" clId="{1056A915-615A-4070-AA54-295BBBDA98D8}" dt="2023-11-08T09:59:00.993" v="1418" actId="478"/>
          <ac:spMkLst>
            <pc:docMk/>
            <pc:sldMk cId="3999620777" sldId="2147377543"/>
            <ac:spMk id="2191" creationId="{42B34952-A98F-73DC-6899-26AF82883FD7}"/>
          </ac:spMkLst>
        </pc:spChg>
        <pc:spChg chg="del">
          <ac:chgData name="Valentyna Fuchedzhy" userId="8ba483c4-aa65-4e5b-8c89-65bed040dfcb" providerId="ADAL" clId="{1056A915-615A-4070-AA54-295BBBDA98D8}" dt="2023-11-08T09:59:00.993" v="1418" actId="478"/>
          <ac:spMkLst>
            <pc:docMk/>
            <pc:sldMk cId="3999620777" sldId="2147377543"/>
            <ac:spMk id="2192" creationId="{79D5FB2A-BE99-127B-0700-0669C8038F15}"/>
          </ac:spMkLst>
        </pc:spChg>
        <pc:spChg chg="del">
          <ac:chgData name="Valentyna Fuchedzhy" userId="8ba483c4-aa65-4e5b-8c89-65bed040dfcb" providerId="ADAL" clId="{1056A915-615A-4070-AA54-295BBBDA98D8}" dt="2023-11-08T10:12:09.155" v="1442" actId="478"/>
          <ac:spMkLst>
            <pc:docMk/>
            <pc:sldMk cId="3999620777" sldId="2147377543"/>
            <ac:spMk id="2194" creationId="{9FDE49CA-C0AC-AA4F-23F6-E9BA9D28D043}"/>
          </ac:spMkLst>
        </pc:spChg>
        <pc:spChg chg="mod">
          <ac:chgData name="Valentyna Fuchedzhy" userId="8ba483c4-aa65-4e5b-8c89-65bed040dfcb" providerId="ADAL" clId="{1056A915-615A-4070-AA54-295BBBDA98D8}" dt="2023-11-08T13:31:18.584" v="1855" actId="1076"/>
          <ac:spMkLst>
            <pc:docMk/>
            <pc:sldMk cId="3999620777" sldId="2147377543"/>
            <ac:spMk id="2195" creationId="{A523255A-4D2D-F274-173A-D42DD46F8CBD}"/>
          </ac:spMkLst>
        </pc:spChg>
        <pc:spChg chg="del">
          <ac:chgData name="Valentyna Fuchedzhy" userId="8ba483c4-aa65-4e5b-8c89-65bed040dfcb" providerId="ADAL" clId="{1056A915-615A-4070-AA54-295BBBDA98D8}" dt="2023-11-08T10:12:30.230" v="1445" actId="478"/>
          <ac:spMkLst>
            <pc:docMk/>
            <pc:sldMk cId="3999620777" sldId="2147377543"/>
            <ac:spMk id="2196" creationId="{3F47F520-F630-4B55-1B4D-179C92EB8EAC}"/>
          </ac:spMkLst>
        </pc:spChg>
        <pc:spChg chg="del">
          <ac:chgData name="Valentyna Fuchedzhy" userId="8ba483c4-aa65-4e5b-8c89-65bed040dfcb" providerId="ADAL" clId="{1056A915-615A-4070-AA54-295BBBDA98D8}" dt="2023-11-08T10:12:30.230" v="1445" actId="478"/>
          <ac:spMkLst>
            <pc:docMk/>
            <pc:sldMk cId="3999620777" sldId="2147377543"/>
            <ac:spMk id="2197" creationId="{694500BB-34A4-8C31-2663-9B58783E1CD6}"/>
          </ac:spMkLst>
        </pc:spChg>
        <pc:grpChg chg="del">
          <ac:chgData name="Valentyna Fuchedzhy" userId="8ba483c4-aa65-4e5b-8c89-65bed040dfcb" providerId="ADAL" clId="{1056A915-615A-4070-AA54-295BBBDA98D8}" dt="2023-11-08T09:59:04.513" v="1420" actId="478"/>
          <ac:grpSpMkLst>
            <pc:docMk/>
            <pc:sldMk cId="3999620777" sldId="2147377543"/>
            <ac:grpSpMk id="2" creationId="{F71704AA-2ACE-4458-8742-69AF1DC5BCB4}"/>
          </ac:grpSpMkLst>
        </pc:grpChg>
        <pc:grpChg chg="del">
          <ac:chgData name="Valentyna Fuchedzhy" userId="8ba483c4-aa65-4e5b-8c89-65bed040dfcb" providerId="ADAL" clId="{1056A915-615A-4070-AA54-295BBBDA98D8}" dt="2023-11-08T09:58:03.012" v="1412" actId="478"/>
          <ac:grpSpMkLst>
            <pc:docMk/>
            <pc:sldMk cId="3999620777" sldId="2147377543"/>
            <ac:grpSpMk id="4" creationId="{9D6527FE-7EA8-456C-A836-298989521EFD}"/>
          </ac:grpSpMkLst>
        </pc:grpChg>
        <pc:grpChg chg="del">
          <ac:chgData name="Valentyna Fuchedzhy" userId="8ba483c4-aa65-4e5b-8c89-65bed040dfcb" providerId="ADAL" clId="{1056A915-615A-4070-AA54-295BBBDA98D8}" dt="2023-11-08T10:12:30.230" v="1445" actId="478"/>
          <ac:grpSpMkLst>
            <pc:docMk/>
            <pc:sldMk cId="3999620777" sldId="2147377543"/>
            <ac:grpSpMk id="5" creationId="{B5241328-E7E9-4380-B547-3D29321EDC42}"/>
          </ac:grpSpMkLst>
        </pc:grpChg>
        <pc:grpChg chg="del">
          <ac:chgData name="Valentyna Fuchedzhy" userId="8ba483c4-aa65-4e5b-8c89-65bed040dfcb" providerId="ADAL" clId="{1056A915-615A-4070-AA54-295BBBDA98D8}" dt="2023-11-08T09:59:00.993" v="1418" actId="478"/>
          <ac:grpSpMkLst>
            <pc:docMk/>
            <pc:sldMk cId="3999620777" sldId="2147377543"/>
            <ac:grpSpMk id="10" creationId="{83D432A4-949B-4F74-91EC-0680AF720E0C}"/>
          </ac:grpSpMkLst>
        </pc:grpChg>
        <pc:grpChg chg="mod">
          <ac:chgData name="Valentyna Fuchedzhy" userId="8ba483c4-aa65-4e5b-8c89-65bed040dfcb" providerId="ADAL" clId="{1056A915-615A-4070-AA54-295BBBDA98D8}" dt="2023-11-08T13:31:18.584" v="1855" actId="1076"/>
          <ac:grpSpMkLst>
            <pc:docMk/>
            <pc:sldMk cId="3999620777" sldId="2147377543"/>
            <ac:grpSpMk id="11" creationId="{82CD1E7D-21DD-44FF-9B97-D155FFC4BDDD}"/>
          </ac:grpSpMkLst>
        </pc:grpChg>
        <pc:grpChg chg="mod">
          <ac:chgData name="Valentyna Fuchedzhy" userId="8ba483c4-aa65-4e5b-8c89-65bed040dfcb" providerId="ADAL" clId="{1056A915-615A-4070-AA54-295BBBDA98D8}" dt="2023-11-08T13:31:10.821" v="1854" actId="1076"/>
          <ac:grpSpMkLst>
            <pc:docMk/>
            <pc:sldMk cId="3999620777" sldId="2147377543"/>
            <ac:grpSpMk id="15" creationId="{B17FC1DC-DF7B-473C-AA3A-8F106E8A4464}"/>
          </ac:grpSpMkLst>
        </pc:grpChg>
        <pc:grpChg chg="del">
          <ac:chgData name="Valentyna Fuchedzhy" userId="8ba483c4-aa65-4e5b-8c89-65bed040dfcb" providerId="ADAL" clId="{1056A915-615A-4070-AA54-295BBBDA98D8}" dt="2023-11-08T09:59:00.993" v="1418" actId="478"/>
          <ac:grpSpMkLst>
            <pc:docMk/>
            <pc:sldMk cId="3999620777" sldId="2147377543"/>
            <ac:grpSpMk id="20" creationId="{2AC5215E-A2E1-402C-BA15-42D8E2B3EEC5}"/>
          </ac:grpSpMkLst>
        </pc:grpChg>
        <pc:grpChg chg="del">
          <ac:chgData name="Valentyna Fuchedzhy" userId="8ba483c4-aa65-4e5b-8c89-65bed040dfcb" providerId="ADAL" clId="{1056A915-615A-4070-AA54-295BBBDA98D8}" dt="2023-11-08T10:12:34.201" v="1446" actId="478"/>
          <ac:grpSpMkLst>
            <pc:docMk/>
            <pc:sldMk cId="3999620777" sldId="2147377543"/>
            <ac:grpSpMk id="21" creationId="{9FA2A64B-BEC1-4A35-8DD0-9FBE1AAAEA29}"/>
          </ac:grpSpMkLst>
        </pc:grpChg>
        <pc:grpChg chg="del">
          <ac:chgData name="Valentyna Fuchedzhy" userId="8ba483c4-aa65-4e5b-8c89-65bed040dfcb" providerId="ADAL" clId="{1056A915-615A-4070-AA54-295BBBDA98D8}" dt="2023-11-08T09:58:03.012" v="1412" actId="478"/>
          <ac:grpSpMkLst>
            <pc:docMk/>
            <pc:sldMk cId="3999620777" sldId="2147377543"/>
            <ac:grpSpMk id="24" creationId="{56A875F6-FE14-4C93-A82E-94922ADF9EAB}"/>
          </ac:grpSpMkLst>
        </pc:grpChg>
        <pc:grpChg chg="del">
          <ac:chgData name="Valentyna Fuchedzhy" userId="8ba483c4-aa65-4e5b-8c89-65bed040dfcb" providerId="ADAL" clId="{1056A915-615A-4070-AA54-295BBBDA98D8}" dt="2023-11-08T10:12:39.673" v="1448" actId="478"/>
          <ac:grpSpMkLst>
            <pc:docMk/>
            <pc:sldMk cId="3999620777" sldId="2147377543"/>
            <ac:grpSpMk id="26" creationId="{7E7719A3-7C44-4976-A809-5DCEDB6BEE06}"/>
          </ac:grpSpMkLst>
        </pc:grpChg>
        <pc:grpChg chg="del">
          <ac:chgData name="Valentyna Fuchedzhy" userId="8ba483c4-aa65-4e5b-8c89-65bed040dfcb" providerId="ADAL" clId="{1056A915-615A-4070-AA54-295BBBDA98D8}" dt="2023-11-08T09:58:03.012" v="1412" actId="478"/>
          <ac:grpSpMkLst>
            <pc:docMk/>
            <pc:sldMk cId="3999620777" sldId="2147377543"/>
            <ac:grpSpMk id="28" creationId="{42D2D8C1-4A9B-400B-98B2-6BA7FBCC1FAE}"/>
          </ac:grpSpMkLst>
        </pc:grpChg>
        <pc:grpChg chg="del">
          <ac:chgData name="Valentyna Fuchedzhy" userId="8ba483c4-aa65-4e5b-8c89-65bed040dfcb" providerId="ADAL" clId="{1056A915-615A-4070-AA54-295BBBDA98D8}" dt="2023-11-08T10:12:30.230" v="1445" actId="478"/>
          <ac:grpSpMkLst>
            <pc:docMk/>
            <pc:sldMk cId="3999620777" sldId="2147377543"/>
            <ac:grpSpMk id="29" creationId="{EF6C3FA7-C1B0-4629-B8E9-9C7DE380FC4A}"/>
          </ac:grpSpMkLst>
        </pc:grpChg>
        <pc:grpChg chg="del">
          <ac:chgData name="Valentyna Fuchedzhy" userId="8ba483c4-aa65-4e5b-8c89-65bed040dfcb" providerId="ADAL" clId="{1056A915-615A-4070-AA54-295BBBDA98D8}" dt="2023-11-08T09:58:03.012" v="1412" actId="478"/>
          <ac:grpSpMkLst>
            <pc:docMk/>
            <pc:sldMk cId="3999620777" sldId="2147377543"/>
            <ac:grpSpMk id="31" creationId="{391E3F84-E82A-4E93-9A13-FFEB340CD71E}"/>
          </ac:grpSpMkLst>
        </pc:grpChg>
        <pc:grpChg chg="del">
          <ac:chgData name="Valentyna Fuchedzhy" userId="8ba483c4-aa65-4e5b-8c89-65bed040dfcb" providerId="ADAL" clId="{1056A915-615A-4070-AA54-295BBBDA98D8}" dt="2023-11-08T09:58:03.012" v="1412" actId="478"/>
          <ac:grpSpMkLst>
            <pc:docMk/>
            <pc:sldMk cId="3999620777" sldId="2147377543"/>
            <ac:grpSpMk id="32" creationId="{1681B341-F3AE-449F-8F60-BD02F134FB9F}"/>
          </ac:grpSpMkLst>
        </pc:grpChg>
        <pc:grpChg chg="del">
          <ac:chgData name="Valentyna Fuchedzhy" userId="8ba483c4-aa65-4e5b-8c89-65bed040dfcb" providerId="ADAL" clId="{1056A915-615A-4070-AA54-295BBBDA98D8}" dt="2023-11-08T09:58:58.120" v="1417" actId="478"/>
          <ac:grpSpMkLst>
            <pc:docMk/>
            <pc:sldMk cId="3999620777" sldId="2147377543"/>
            <ac:grpSpMk id="34" creationId="{E199FE5D-8F73-4023-88F1-6C9CF6090C95}"/>
          </ac:grpSpMkLst>
        </pc:grpChg>
        <pc:grpChg chg="del">
          <ac:chgData name="Valentyna Fuchedzhy" userId="8ba483c4-aa65-4e5b-8c89-65bed040dfcb" providerId="ADAL" clId="{1056A915-615A-4070-AA54-295BBBDA98D8}" dt="2023-11-08T09:58:03.012" v="1412" actId="478"/>
          <ac:grpSpMkLst>
            <pc:docMk/>
            <pc:sldMk cId="3999620777" sldId="2147377543"/>
            <ac:grpSpMk id="392" creationId="{74D81342-F4A5-440F-8FF0-6D90139AE5A3}"/>
          </ac:grpSpMkLst>
        </pc:grpChg>
        <pc:grpChg chg="del">
          <ac:chgData name="Valentyna Fuchedzhy" userId="8ba483c4-aa65-4e5b-8c89-65bed040dfcb" providerId="ADAL" clId="{1056A915-615A-4070-AA54-295BBBDA98D8}" dt="2023-11-08T10:12:36.978" v="1447" actId="478"/>
          <ac:grpSpMkLst>
            <pc:docMk/>
            <pc:sldMk cId="3999620777" sldId="2147377543"/>
            <ac:grpSpMk id="770" creationId="{C566255D-7D56-4951-9555-23429730B032}"/>
          </ac:grpSpMkLst>
        </pc:grpChg>
        <pc:grpChg chg="del">
          <ac:chgData name="Valentyna Fuchedzhy" userId="8ba483c4-aa65-4e5b-8c89-65bed040dfcb" providerId="ADAL" clId="{1056A915-615A-4070-AA54-295BBBDA98D8}" dt="2023-11-08T10:12:34.201" v="1446" actId="478"/>
          <ac:grpSpMkLst>
            <pc:docMk/>
            <pc:sldMk cId="3999620777" sldId="2147377543"/>
            <ac:grpSpMk id="778" creationId="{B412D446-C3B9-CE14-B704-44B37B2DD046}"/>
          </ac:grpSpMkLst>
        </pc:grpChg>
        <pc:grpChg chg="del">
          <ac:chgData name="Valentyna Fuchedzhy" userId="8ba483c4-aa65-4e5b-8c89-65bed040dfcb" providerId="ADAL" clId="{1056A915-615A-4070-AA54-295BBBDA98D8}" dt="2023-11-08T10:12:09.155" v="1442" actId="478"/>
          <ac:grpSpMkLst>
            <pc:docMk/>
            <pc:sldMk cId="3999620777" sldId="2147377543"/>
            <ac:grpSpMk id="787" creationId="{34D7A4AE-7BF4-4890-9200-2EE2F83E178F}"/>
          </ac:grpSpMkLst>
        </pc:grpChg>
        <pc:grpChg chg="del">
          <ac:chgData name="Valentyna Fuchedzhy" userId="8ba483c4-aa65-4e5b-8c89-65bed040dfcb" providerId="ADAL" clId="{1056A915-615A-4070-AA54-295BBBDA98D8}" dt="2023-11-08T09:58:03.012" v="1412" actId="478"/>
          <ac:grpSpMkLst>
            <pc:docMk/>
            <pc:sldMk cId="3999620777" sldId="2147377543"/>
            <ac:grpSpMk id="795" creationId="{2986F370-B47D-455A-92BA-9B474DA4F19B}"/>
          </ac:grpSpMkLst>
        </pc:grpChg>
        <pc:grpChg chg="del">
          <ac:chgData name="Valentyna Fuchedzhy" userId="8ba483c4-aa65-4e5b-8c89-65bed040dfcb" providerId="ADAL" clId="{1056A915-615A-4070-AA54-295BBBDA98D8}" dt="2023-11-08T09:58:03.012" v="1412" actId="478"/>
          <ac:grpSpMkLst>
            <pc:docMk/>
            <pc:sldMk cId="3999620777" sldId="2147377543"/>
            <ac:grpSpMk id="829" creationId="{6A29F63E-F7A8-6AE4-13F2-959AE5C1ED5D}"/>
          </ac:grpSpMkLst>
        </pc:grpChg>
        <pc:grpChg chg="del">
          <ac:chgData name="Valentyna Fuchedzhy" userId="8ba483c4-aa65-4e5b-8c89-65bed040dfcb" providerId="ADAL" clId="{1056A915-615A-4070-AA54-295BBBDA98D8}" dt="2023-11-08T09:58:03.012" v="1412" actId="478"/>
          <ac:grpSpMkLst>
            <pc:docMk/>
            <pc:sldMk cId="3999620777" sldId="2147377543"/>
            <ac:grpSpMk id="859" creationId="{0CE4ED41-E451-9A88-A888-3B08BD47A24B}"/>
          </ac:grpSpMkLst>
        </pc:grpChg>
        <pc:grpChg chg="del">
          <ac:chgData name="Valentyna Fuchedzhy" userId="8ba483c4-aa65-4e5b-8c89-65bed040dfcb" providerId="ADAL" clId="{1056A915-615A-4070-AA54-295BBBDA98D8}" dt="2023-11-08T10:12:34.201" v="1446" actId="478"/>
          <ac:grpSpMkLst>
            <pc:docMk/>
            <pc:sldMk cId="3999620777" sldId="2147377543"/>
            <ac:grpSpMk id="884" creationId="{6942D5C9-0FA8-E0B8-8210-D6E1BF4B2898}"/>
          </ac:grpSpMkLst>
        </pc:grpChg>
        <pc:grpChg chg="del">
          <ac:chgData name="Valentyna Fuchedzhy" userId="8ba483c4-aa65-4e5b-8c89-65bed040dfcb" providerId="ADAL" clId="{1056A915-615A-4070-AA54-295BBBDA98D8}" dt="2023-11-08T09:58:03.012" v="1412" actId="478"/>
          <ac:grpSpMkLst>
            <pc:docMk/>
            <pc:sldMk cId="3999620777" sldId="2147377543"/>
            <ac:grpSpMk id="1059" creationId="{84C33D9C-A47D-4CD3-92CB-ED836B9F4F4A}"/>
          </ac:grpSpMkLst>
        </pc:grpChg>
        <pc:grpChg chg="del">
          <ac:chgData name="Valentyna Fuchedzhy" userId="8ba483c4-aa65-4e5b-8c89-65bed040dfcb" providerId="ADAL" clId="{1056A915-615A-4070-AA54-295BBBDA98D8}" dt="2023-11-08T09:58:03.012" v="1412" actId="478"/>
          <ac:grpSpMkLst>
            <pc:docMk/>
            <pc:sldMk cId="3999620777" sldId="2147377543"/>
            <ac:grpSpMk id="1118" creationId="{24D2C706-EEE5-BC99-0DBF-99773603377D}"/>
          </ac:grpSpMkLst>
        </pc:grpChg>
        <pc:grpChg chg="del">
          <ac:chgData name="Valentyna Fuchedzhy" userId="8ba483c4-aa65-4e5b-8c89-65bed040dfcb" providerId="ADAL" clId="{1056A915-615A-4070-AA54-295BBBDA98D8}" dt="2023-11-08T10:12:39.673" v="1448" actId="478"/>
          <ac:grpSpMkLst>
            <pc:docMk/>
            <pc:sldMk cId="3999620777" sldId="2147377543"/>
            <ac:grpSpMk id="1147" creationId="{E06CA0BA-F813-B0ED-F30E-A5E07D731DF6}"/>
          </ac:grpSpMkLst>
        </pc:grpChg>
        <pc:grpChg chg="del">
          <ac:chgData name="Valentyna Fuchedzhy" userId="8ba483c4-aa65-4e5b-8c89-65bed040dfcb" providerId="ADAL" clId="{1056A915-615A-4070-AA54-295BBBDA98D8}" dt="2023-11-08T09:58:03.012" v="1412" actId="478"/>
          <ac:grpSpMkLst>
            <pc:docMk/>
            <pc:sldMk cId="3999620777" sldId="2147377543"/>
            <ac:grpSpMk id="1176" creationId="{6DDFA22B-711F-7C6C-7EC2-F74CF70B7BD0}"/>
          </ac:grpSpMkLst>
        </pc:grpChg>
        <pc:grpChg chg="del">
          <ac:chgData name="Valentyna Fuchedzhy" userId="8ba483c4-aa65-4e5b-8c89-65bed040dfcb" providerId="ADAL" clId="{1056A915-615A-4070-AA54-295BBBDA98D8}" dt="2023-11-08T09:58:03.012" v="1412" actId="478"/>
          <ac:grpSpMkLst>
            <pc:docMk/>
            <pc:sldMk cId="3999620777" sldId="2147377543"/>
            <ac:grpSpMk id="1205" creationId="{40C60688-2BFF-99F0-85EB-601D4CB17AEA}"/>
          </ac:grpSpMkLst>
        </pc:grpChg>
        <pc:grpChg chg="del">
          <ac:chgData name="Valentyna Fuchedzhy" userId="8ba483c4-aa65-4e5b-8c89-65bed040dfcb" providerId="ADAL" clId="{1056A915-615A-4070-AA54-295BBBDA98D8}" dt="2023-11-08T09:58:03.012" v="1412" actId="478"/>
          <ac:grpSpMkLst>
            <pc:docMk/>
            <pc:sldMk cId="3999620777" sldId="2147377543"/>
            <ac:grpSpMk id="1234" creationId="{C8E9E60B-2F07-8EFD-525E-95BCFA72CB12}"/>
          </ac:grpSpMkLst>
        </pc:grpChg>
        <pc:grpChg chg="del">
          <ac:chgData name="Valentyna Fuchedzhy" userId="8ba483c4-aa65-4e5b-8c89-65bed040dfcb" providerId="ADAL" clId="{1056A915-615A-4070-AA54-295BBBDA98D8}" dt="2023-11-08T09:58:03.012" v="1412" actId="478"/>
          <ac:grpSpMkLst>
            <pc:docMk/>
            <pc:sldMk cId="3999620777" sldId="2147377543"/>
            <ac:grpSpMk id="1295" creationId="{72C88953-0A38-8E6B-9837-B47EB926B496}"/>
          </ac:grpSpMkLst>
        </pc:grpChg>
        <pc:grpChg chg="del">
          <ac:chgData name="Valentyna Fuchedzhy" userId="8ba483c4-aa65-4e5b-8c89-65bed040dfcb" providerId="ADAL" clId="{1056A915-615A-4070-AA54-295BBBDA98D8}" dt="2023-11-08T10:12:30.230" v="1445" actId="478"/>
          <ac:grpSpMkLst>
            <pc:docMk/>
            <pc:sldMk cId="3999620777" sldId="2147377543"/>
            <ac:grpSpMk id="1798" creationId="{00D540A0-0B68-9041-75FB-EDD81ABF40A8}"/>
          </ac:grpSpMkLst>
        </pc:grpChg>
        <pc:grpChg chg="del">
          <ac:chgData name="Valentyna Fuchedzhy" userId="8ba483c4-aa65-4e5b-8c89-65bed040dfcb" providerId="ADAL" clId="{1056A915-615A-4070-AA54-295BBBDA98D8}" dt="2023-11-08T10:12:34.201" v="1446" actId="478"/>
          <ac:grpSpMkLst>
            <pc:docMk/>
            <pc:sldMk cId="3999620777" sldId="2147377543"/>
            <ac:grpSpMk id="1827" creationId="{6756E705-74DE-1A01-69D4-C537F97FDA51}"/>
          </ac:grpSpMkLst>
        </pc:grpChg>
        <pc:grpChg chg="del">
          <ac:chgData name="Valentyna Fuchedzhy" userId="8ba483c4-aa65-4e5b-8c89-65bed040dfcb" providerId="ADAL" clId="{1056A915-615A-4070-AA54-295BBBDA98D8}" dt="2023-11-08T09:58:03.012" v="1412" actId="478"/>
          <ac:grpSpMkLst>
            <pc:docMk/>
            <pc:sldMk cId="3999620777" sldId="2147377543"/>
            <ac:grpSpMk id="1856" creationId="{3939575B-D610-DF03-F679-8A8B10EC1582}"/>
          </ac:grpSpMkLst>
        </pc:grpChg>
        <pc:grpChg chg="del">
          <ac:chgData name="Valentyna Fuchedzhy" userId="8ba483c4-aa65-4e5b-8c89-65bed040dfcb" providerId="ADAL" clId="{1056A915-615A-4070-AA54-295BBBDA98D8}" dt="2023-11-08T09:59:00.993" v="1418" actId="478"/>
          <ac:grpSpMkLst>
            <pc:docMk/>
            <pc:sldMk cId="3999620777" sldId="2147377543"/>
            <ac:grpSpMk id="1885" creationId="{7253F29C-107F-345C-AD73-03A6E5CCB804}"/>
          </ac:grpSpMkLst>
        </pc:grpChg>
        <pc:grpChg chg="del">
          <ac:chgData name="Valentyna Fuchedzhy" userId="8ba483c4-aa65-4e5b-8c89-65bed040dfcb" providerId="ADAL" clId="{1056A915-615A-4070-AA54-295BBBDA98D8}" dt="2023-11-08T09:58:03.012" v="1412" actId="478"/>
          <ac:grpSpMkLst>
            <pc:docMk/>
            <pc:sldMk cId="3999620777" sldId="2147377543"/>
            <ac:grpSpMk id="1914" creationId="{2164075D-F89E-17B0-CE79-D15EA432D35B}"/>
          </ac:grpSpMkLst>
        </pc:grpChg>
        <pc:grpChg chg="del">
          <ac:chgData name="Valentyna Fuchedzhy" userId="8ba483c4-aa65-4e5b-8c89-65bed040dfcb" providerId="ADAL" clId="{1056A915-615A-4070-AA54-295BBBDA98D8}" dt="2023-11-08T10:12:09.155" v="1442" actId="478"/>
          <ac:grpSpMkLst>
            <pc:docMk/>
            <pc:sldMk cId="3999620777" sldId="2147377543"/>
            <ac:grpSpMk id="1943" creationId="{DDA4A7AC-EEEF-46FD-FDA4-DB5BA5539ABF}"/>
          </ac:grpSpMkLst>
        </pc:grpChg>
        <pc:grpChg chg="del">
          <ac:chgData name="Valentyna Fuchedzhy" userId="8ba483c4-aa65-4e5b-8c89-65bed040dfcb" providerId="ADAL" clId="{1056A915-615A-4070-AA54-295BBBDA98D8}" dt="2023-11-08T09:58:03.012" v="1412" actId="478"/>
          <ac:grpSpMkLst>
            <pc:docMk/>
            <pc:sldMk cId="3999620777" sldId="2147377543"/>
            <ac:grpSpMk id="2001" creationId="{41F4C229-58CD-474D-F68A-DC72F11481EA}"/>
          </ac:grpSpMkLst>
        </pc:grpChg>
        <pc:grpChg chg="mod">
          <ac:chgData name="Valentyna Fuchedzhy" userId="8ba483c4-aa65-4e5b-8c89-65bed040dfcb" providerId="ADAL" clId="{1056A915-615A-4070-AA54-295BBBDA98D8}" dt="2023-11-08T13:31:10.821" v="1854" actId="1076"/>
          <ac:grpSpMkLst>
            <pc:docMk/>
            <pc:sldMk cId="3999620777" sldId="2147377543"/>
            <ac:grpSpMk id="2030" creationId="{9A378418-0C8D-03C0-1F16-BBF0050F016D}"/>
          </ac:grpSpMkLst>
        </pc:grpChg>
        <pc:grpChg chg="mod">
          <ac:chgData name="Valentyna Fuchedzhy" userId="8ba483c4-aa65-4e5b-8c89-65bed040dfcb" providerId="ADAL" clId="{1056A915-615A-4070-AA54-295BBBDA98D8}" dt="2023-11-08T13:31:10.821" v="1854" actId="1076"/>
          <ac:grpSpMkLst>
            <pc:docMk/>
            <pc:sldMk cId="3999620777" sldId="2147377543"/>
            <ac:grpSpMk id="2034" creationId="{6A229458-8085-7E7A-C991-8421D66539EF}"/>
          </ac:grpSpMkLst>
        </pc:grpChg>
        <pc:grpChg chg="mod">
          <ac:chgData name="Valentyna Fuchedzhy" userId="8ba483c4-aa65-4e5b-8c89-65bed040dfcb" providerId="ADAL" clId="{1056A915-615A-4070-AA54-295BBBDA98D8}" dt="2023-11-08T13:31:10.821" v="1854" actId="1076"/>
          <ac:grpSpMkLst>
            <pc:docMk/>
            <pc:sldMk cId="3999620777" sldId="2147377543"/>
            <ac:grpSpMk id="2035" creationId="{527D20AC-A2FA-E702-DC6D-378078000499}"/>
          </ac:grpSpMkLst>
        </pc:grpChg>
        <pc:grpChg chg="mod">
          <ac:chgData name="Valentyna Fuchedzhy" userId="8ba483c4-aa65-4e5b-8c89-65bed040dfcb" providerId="ADAL" clId="{1056A915-615A-4070-AA54-295BBBDA98D8}" dt="2023-11-08T13:31:10.821" v="1854" actId="1076"/>
          <ac:grpSpMkLst>
            <pc:docMk/>
            <pc:sldMk cId="3999620777" sldId="2147377543"/>
            <ac:grpSpMk id="2036" creationId="{8919CEFF-8736-283D-1993-9DF77ED79E0A}"/>
          </ac:grpSpMkLst>
        </pc:grpChg>
        <pc:grpChg chg="del">
          <ac:chgData name="Valentyna Fuchedzhy" userId="8ba483c4-aa65-4e5b-8c89-65bed040dfcb" providerId="ADAL" clId="{1056A915-615A-4070-AA54-295BBBDA98D8}" dt="2023-11-08T09:59:00.993" v="1418" actId="478"/>
          <ac:grpSpMkLst>
            <pc:docMk/>
            <pc:sldMk cId="3999620777" sldId="2147377543"/>
            <ac:grpSpMk id="2059" creationId="{C8D73844-6C9C-25B3-340C-E02D6B578663}"/>
          </ac:grpSpMkLst>
        </pc:grpChg>
        <pc:grpChg chg="mod">
          <ac:chgData name="Valentyna Fuchedzhy" userId="8ba483c4-aa65-4e5b-8c89-65bed040dfcb" providerId="ADAL" clId="{1056A915-615A-4070-AA54-295BBBDA98D8}" dt="2023-11-08T13:31:18.584" v="1855" actId="1076"/>
          <ac:grpSpMkLst>
            <pc:docMk/>
            <pc:sldMk cId="3999620777" sldId="2147377543"/>
            <ac:grpSpMk id="2120" creationId="{3B366E9F-1D52-6CF5-A5BC-B2BB943F0B4E}"/>
          </ac:grpSpMkLst>
        </pc:grpChg>
        <pc:grpChg chg="mod">
          <ac:chgData name="Valentyna Fuchedzhy" userId="8ba483c4-aa65-4e5b-8c89-65bed040dfcb" providerId="ADAL" clId="{1056A915-615A-4070-AA54-295BBBDA98D8}" dt="2023-11-08T13:31:18.584" v="1855" actId="1076"/>
          <ac:grpSpMkLst>
            <pc:docMk/>
            <pc:sldMk cId="3999620777" sldId="2147377543"/>
            <ac:grpSpMk id="2124" creationId="{6B488BE8-3565-8F70-4D27-F8BBD843C49A}"/>
          </ac:grpSpMkLst>
        </pc:grpChg>
        <pc:grpChg chg="mod">
          <ac:chgData name="Valentyna Fuchedzhy" userId="8ba483c4-aa65-4e5b-8c89-65bed040dfcb" providerId="ADAL" clId="{1056A915-615A-4070-AA54-295BBBDA98D8}" dt="2023-11-08T13:31:18.584" v="1855" actId="1076"/>
          <ac:grpSpMkLst>
            <pc:docMk/>
            <pc:sldMk cId="3999620777" sldId="2147377543"/>
            <ac:grpSpMk id="2125" creationId="{3B9A30E7-533A-4001-A9F1-A0A941086FD3}"/>
          </ac:grpSpMkLst>
        </pc:grpChg>
        <pc:grpChg chg="mod">
          <ac:chgData name="Valentyna Fuchedzhy" userId="8ba483c4-aa65-4e5b-8c89-65bed040dfcb" providerId="ADAL" clId="{1056A915-615A-4070-AA54-295BBBDA98D8}" dt="2023-11-08T13:31:18.584" v="1855" actId="1076"/>
          <ac:grpSpMkLst>
            <pc:docMk/>
            <pc:sldMk cId="3999620777" sldId="2147377543"/>
            <ac:grpSpMk id="2126" creationId="{20E185DA-6481-EA2B-B83A-8B82385C97BF}"/>
          </ac:grpSpMkLst>
        </pc:grpChg>
        <pc:grpChg chg="del">
          <ac:chgData name="Valentyna Fuchedzhy" userId="8ba483c4-aa65-4e5b-8c89-65bed040dfcb" providerId="ADAL" clId="{1056A915-615A-4070-AA54-295BBBDA98D8}" dt="2023-11-08T10:12:30.230" v="1445" actId="478"/>
          <ac:grpSpMkLst>
            <pc:docMk/>
            <pc:sldMk cId="3999620777" sldId="2147377543"/>
            <ac:grpSpMk id="2149" creationId="{2C502553-DB17-CA65-8313-11215D772B4F}"/>
          </ac:grpSpMkLst>
        </pc:grpChg>
        <pc:picChg chg="add mod modCrop">
          <ac:chgData name="Valentyna Fuchedzhy" userId="8ba483c4-aa65-4e5b-8c89-65bed040dfcb" providerId="ADAL" clId="{1056A915-615A-4070-AA54-295BBBDA98D8}" dt="2023-11-08T10:20:53.462" v="1476" actId="732"/>
          <ac:picMkLst>
            <pc:docMk/>
            <pc:sldMk cId="3999620777" sldId="2147377543"/>
            <ac:picMk id="6" creationId="{ED2C7667-786B-927D-81F1-A84569E3E185}"/>
          </ac:picMkLst>
        </pc:picChg>
        <pc:picChg chg="mod">
          <ac:chgData name="Valentyna Fuchedzhy" userId="8ba483c4-aa65-4e5b-8c89-65bed040dfcb" providerId="ADAL" clId="{1056A915-615A-4070-AA54-295BBBDA98D8}" dt="2023-11-08T13:31:18.584" v="1855" actId="1076"/>
          <ac:picMkLst>
            <pc:docMk/>
            <pc:sldMk cId="3999620777" sldId="2147377543"/>
            <ac:picMk id="1051" creationId="{430CDCC9-574B-4582-A125-7515A1FA0EB9}"/>
          </ac:picMkLst>
        </pc:picChg>
        <pc:picChg chg="mod">
          <ac:chgData name="Valentyna Fuchedzhy" userId="8ba483c4-aa65-4e5b-8c89-65bed040dfcb" providerId="ADAL" clId="{1056A915-615A-4070-AA54-295BBBDA98D8}" dt="2023-11-08T13:31:10.821" v="1854" actId="1076"/>
          <ac:picMkLst>
            <pc:docMk/>
            <pc:sldMk cId="3999620777" sldId="2147377543"/>
            <ac:picMk id="1316" creationId="{4D7F486E-2D90-4330-94AC-197E3FB29CBB}"/>
          </ac:picMkLst>
        </pc:picChg>
      </pc:sldChg>
      <pc:sldChg chg="addSp delSp modSp add mod">
        <pc:chgData name="Valentyna Fuchedzhy" userId="8ba483c4-aa65-4e5b-8c89-65bed040dfcb" providerId="ADAL" clId="{1056A915-615A-4070-AA54-295BBBDA98D8}" dt="2023-11-08T11:38:25.617" v="1807" actId="20577"/>
        <pc:sldMkLst>
          <pc:docMk/>
          <pc:sldMk cId="3161326205" sldId="2147377544"/>
        </pc:sldMkLst>
        <pc:spChg chg="mod">
          <ac:chgData name="Valentyna Fuchedzhy" userId="8ba483c4-aa65-4e5b-8c89-65bed040dfcb" providerId="ADAL" clId="{1056A915-615A-4070-AA54-295BBBDA98D8}" dt="2023-11-08T11:38:25.617" v="1807" actId="20577"/>
          <ac:spMkLst>
            <pc:docMk/>
            <pc:sldMk cId="3161326205" sldId="2147377544"/>
            <ac:spMk id="9" creationId="{15793EDD-5273-46DA-5E54-82C863A0A926}"/>
          </ac:spMkLst>
        </pc:spChg>
        <pc:spChg chg="mod">
          <ac:chgData name="Valentyna Fuchedzhy" userId="8ba483c4-aa65-4e5b-8c89-65bed040dfcb" providerId="ADAL" clId="{1056A915-615A-4070-AA54-295BBBDA98D8}" dt="2023-11-08T11:38:06.945" v="1803" actId="14100"/>
          <ac:spMkLst>
            <pc:docMk/>
            <pc:sldMk cId="3161326205" sldId="2147377544"/>
            <ac:spMk id="18" creationId="{21D71F59-A065-4C00-A36C-B1158E960949}"/>
          </ac:spMkLst>
        </pc:spChg>
        <pc:spChg chg="mod">
          <ac:chgData name="Valentyna Fuchedzhy" userId="8ba483c4-aa65-4e5b-8c89-65bed040dfcb" providerId="ADAL" clId="{1056A915-615A-4070-AA54-295BBBDA98D8}" dt="2023-11-08T11:19:39.990" v="1707" actId="6549"/>
          <ac:spMkLst>
            <pc:docMk/>
            <pc:sldMk cId="3161326205" sldId="2147377544"/>
            <ac:spMk id="22" creationId="{C3140DAF-AE7F-4C47-9B93-7EBE8A69B3B5}"/>
          </ac:spMkLst>
        </pc:spChg>
        <pc:picChg chg="add mod">
          <ac:chgData name="Valentyna Fuchedzhy" userId="8ba483c4-aa65-4e5b-8c89-65bed040dfcb" providerId="ADAL" clId="{1056A915-615A-4070-AA54-295BBBDA98D8}" dt="2023-11-08T11:38:12.867" v="1804" actId="1076"/>
          <ac:picMkLst>
            <pc:docMk/>
            <pc:sldMk cId="3161326205" sldId="2147377544"/>
            <ac:picMk id="4" creationId="{38082D85-3699-4CBC-DBF8-7345701B8595}"/>
          </ac:picMkLst>
        </pc:picChg>
        <pc:picChg chg="del">
          <ac:chgData name="Valentyna Fuchedzhy" userId="8ba483c4-aa65-4e5b-8c89-65bed040dfcb" providerId="ADAL" clId="{1056A915-615A-4070-AA54-295BBBDA98D8}" dt="2023-11-08T11:19:48.200" v="1708" actId="478"/>
          <ac:picMkLst>
            <pc:docMk/>
            <pc:sldMk cId="3161326205" sldId="2147377544"/>
            <ac:picMk id="14" creationId="{6FC29AF3-3523-CC98-6B56-DD850A323BB1}"/>
          </ac:picMkLst>
        </pc:picChg>
      </pc:sldChg>
      <pc:sldChg chg="addSp delSp modSp add mod">
        <pc:chgData name="Valentyna Fuchedzhy" userId="8ba483c4-aa65-4e5b-8c89-65bed040dfcb" providerId="ADAL" clId="{1056A915-615A-4070-AA54-295BBBDA98D8}" dt="2023-11-08T13:34:51.308" v="1916" actId="1076"/>
        <pc:sldMkLst>
          <pc:docMk/>
          <pc:sldMk cId="3372471188" sldId="2147377545"/>
        </pc:sldMkLst>
        <pc:spChg chg="mod">
          <ac:chgData name="Valentyna Fuchedzhy" userId="8ba483c4-aa65-4e5b-8c89-65bed040dfcb" providerId="ADAL" clId="{1056A915-615A-4070-AA54-295BBBDA98D8}" dt="2023-11-08T13:33:06.903" v="1869" actId="1076"/>
          <ac:spMkLst>
            <pc:docMk/>
            <pc:sldMk cId="3372471188" sldId="2147377545"/>
            <ac:spMk id="6" creationId="{CAFF33B9-003B-2F41-015F-1071149F1CC3}"/>
          </ac:spMkLst>
        </pc:spChg>
        <pc:spChg chg="mod">
          <ac:chgData name="Valentyna Fuchedzhy" userId="8ba483c4-aa65-4e5b-8c89-65bed040dfcb" providerId="ADAL" clId="{1056A915-615A-4070-AA54-295BBBDA98D8}" dt="2023-11-08T13:34:51.308" v="1916" actId="1076"/>
          <ac:spMkLst>
            <pc:docMk/>
            <pc:sldMk cId="3372471188" sldId="2147377545"/>
            <ac:spMk id="9" creationId="{15793EDD-5273-46DA-5E54-82C863A0A926}"/>
          </ac:spMkLst>
        </pc:spChg>
        <pc:spChg chg="mod">
          <ac:chgData name="Valentyna Fuchedzhy" userId="8ba483c4-aa65-4e5b-8c89-65bed040dfcb" providerId="ADAL" clId="{1056A915-615A-4070-AA54-295BBBDA98D8}" dt="2023-11-08T13:33:01.280" v="1867" actId="1076"/>
          <ac:spMkLst>
            <pc:docMk/>
            <pc:sldMk cId="3372471188" sldId="2147377545"/>
            <ac:spMk id="13" creationId="{14ED6DF7-4AF7-4051-A8CC-FCB40F3CF132}"/>
          </ac:spMkLst>
        </pc:spChg>
        <pc:spChg chg="mod">
          <ac:chgData name="Valentyna Fuchedzhy" userId="8ba483c4-aa65-4e5b-8c89-65bed040dfcb" providerId="ADAL" clId="{1056A915-615A-4070-AA54-295BBBDA98D8}" dt="2023-11-08T13:33:09.593" v="1870" actId="1076"/>
          <ac:spMkLst>
            <pc:docMk/>
            <pc:sldMk cId="3372471188" sldId="2147377545"/>
            <ac:spMk id="18" creationId="{21D71F59-A065-4C00-A36C-B1158E960949}"/>
          </ac:spMkLst>
        </pc:spChg>
        <pc:spChg chg="mod">
          <ac:chgData name="Valentyna Fuchedzhy" userId="8ba483c4-aa65-4e5b-8c89-65bed040dfcb" providerId="ADAL" clId="{1056A915-615A-4070-AA54-295BBBDA98D8}" dt="2023-11-08T11:40:04.832" v="1852" actId="6549"/>
          <ac:spMkLst>
            <pc:docMk/>
            <pc:sldMk cId="3372471188" sldId="2147377545"/>
            <ac:spMk id="22" creationId="{C3140DAF-AE7F-4C47-9B93-7EBE8A69B3B5}"/>
          </ac:spMkLst>
        </pc:spChg>
        <pc:picChg chg="del">
          <ac:chgData name="Valentyna Fuchedzhy" userId="8ba483c4-aa65-4e5b-8c89-65bed040dfcb" providerId="ADAL" clId="{1056A915-615A-4070-AA54-295BBBDA98D8}" dt="2023-11-08T11:40:19.811" v="1853" actId="478"/>
          <ac:picMkLst>
            <pc:docMk/>
            <pc:sldMk cId="3372471188" sldId="2147377545"/>
            <ac:picMk id="4" creationId="{38082D85-3699-4CBC-DBF8-7345701B8595}"/>
          </ac:picMkLst>
        </pc:picChg>
        <pc:picChg chg="add mod">
          <ac:chgData name="Valentyna Fuchedzhy" userId="8ba483c4-aa65-4e5b-8c89-65bed040dfcb" providerId="ADAL" clId="{1056A915-615A-4070-AA54-295BBBDA98D8}" dt="2023-11-08T13:33:34.469" v="1873" actId="1076"/>
          <ac:picMkLst>
            <pc:docMk/>
            <pc:sldMk cId="3372471188" sldId="2147377545"/>
            <ac:picMk id="5" creationId="{D2F35689-6A9A-FA54-BCFB-25F16928D5FF}"/>
          </ac:picMkLst>
        </pc:picChg>
        <pc:picChg chg="add mod">
          <ac:chgData name="Valentyna Fuchedzhy" userId="8ba483c4-aa65-4e5b-8c89-65bed040dfcb" providerId="ADAL" clId="{1056A915-615A-4070-AA54-295BBBDA98D8}" dt="2023-11-08T13:33:20.190" v="1872" actId="1076"/>
          <ac:picMkLst>
            <pc:docMk/>
            <pc:sldMk cId="3372471188" sldId="2147377545"/>
            <ac:picMk id="8" creationId="{529D8698-CE82-95FF-80B5-83E242193FF7}"/>
          </ac:picMkLst>
        </pc:picChg>
      </pc:sldChg>
      <pc:sldChg chg="addSp delSp modSp add mod">
        <pc:chgData name="Valentyna Fuchedzhy" userId="8ba483c4-aa65-4e5b-8c89-65bed040dfcb" providerId="ADAL" clId="{1056A915-615A-4070-AA54-295BBBDA98D8}" dt="2023-11-08T13:44:25.475" v="2062" actId="20577"/>
        <pc:sldMkLst>
          <pc:docMk/>
          <pc:sldMk cId="2187789317" sldId="2147377546"/>
        </pc:sldMkLst>
        <pc:spChg chg="mod">
          <ac:chgData name="Valentyna Fuchedzhy" userId="8ba483c4-aa65-4e5b-8c89-65bed040dfcb" providerId="ADAL" clId="{1056A915-615A-4070-AA54-295BBBDA98D8}" dt="2023-11-08T13:44:25.475" v="2062" actId="20577"/>
          <ac:spMkLst>
            <pc:docMk/>
            <pc:sldMk cId="2187789317" sldId="2147377546"/>
            <ac:spMk id="9" creationId="{15793EDD-5273-46DA-5E54-82C863A0A926}"/>
          </ac:spMkLst>
        </pc:spChg>
        <pc:spChg chg="mod">
          <ac:chgData name="Valentyna Fuchedzhy" userId="8ba483c4-aa65-4e5b-8c89-65bed040dfcb" providerId="ADAL" clId="{1056A915-615A-4070-AA54-295BBBDA98D8}" dt="2023-11-08T13:38:06.235" v="1952" actId="20577"/>
          <ac:spMkLst>
            <pc:docMk/>
            <pc:sldMk cId="2187789317" sldId="2147377546"/>
            <ac:spMk id="22" creationId="{C3140DAF-AE7F-4C47-9B93-7EBE8A69B3B5}"/>
          </ac:spMkLst>
        </pc:spChg>
        <pc:picChg chg="add mod">
          <ac:chgData name="Valentyna Fuchedzhy" userId="8ba483c4-aa65-4e5b-8c89-65bed040dfcb" providerId="ADAL" clId="{1056A915-615A-4070-AA54-295BBBDA98D8}" dt="2023-11-08T13:42:03.774" v="1958" actId="1076"/>
          <ac:picMkLst>
            <pc:docMk/>
            <pc:sldMk cId="2187789317" sldId="2147377546"/>
            <ac:picMk id="4" creationId="{7EA8F99E-5F0F-36FC-E7E1-E6D5C507FCB7}"/>
          </ac:picMkLst>
        </pc:picChg>
        <pc:picChg chg="del">
          <ac:chgData name="Valentyna Fuchedzhy" userId="8ba483c4-aa65-4e5b-8c89-65bed040dfcb" providerId="ADAL" clId="{1056A915-615A-4070-AA54-295BBBDA98D8}" dt="2023-11-08T13:38:10.919" v="1953" actId="478"/>
          <ac:picMkLst>
            <pc:docMk/>
            <pc:sldMk cId="2187789317" sldId="2147377546"/>
            <ac:picMk id="5" creationId="{D2F35689-6A9A-FA54-BCFB-25F16928D5FF}"/>
          </ac:picMkLst>
        </pc:picChg>
        <pc:picChg chg="del">
          <ac:chgData name="Valentyna Fuchedzhy" userId="8ba483c4-aa65-4e5b-8c89-65bed040dfcb" providerId="ADAL" clId="{1056A915-615A-4070-AA54-295BBBDA98D8}" dt="2023-11-08T13:38:12.107" v="1954" actId="478"/>
          <ac:picMkLst>
            <pc:docMk/>
            <pc:sldMk cId="2187789317" sldId="2147377546"/>
            <ac:picMk id="8" creationId="{529D8698-CE82-95FF-80B5-83E242193FF7}"/>
          </ac:picMkLst>
        </pc:picChg>
      </pc:sldChg>
      <pc:sldChg chg="addSp delSp modSp add mod">
        <pc:chgData name="Valentyna Fuchedzhy" userId="8ba483c4-aa65-4e5b-8c89-65bed040dfcb" providerId="ADAL" clId="{1056A915-615A-4070-AA54-295BBBDA98D8}" dt="2023-11-15T15:12:56.642" v="2664" actId="20577"/>
        <pc:sldMkLst>
          <pc:docMk/>
          <pc:sldMk cId="3059174756" sldId="2147377547"/>
        </pc:sldMkLst>
        <pc:spChg chg="mod">
          <ac:chgData name="Valentyna Fuchedzhy" userId="8ba483c4-aa65-4e5b-8c89-65bed040dfcb" providerId="ADAL" clId="{1056A915-615A-4070-AA54-295BBBDA98D8}" dt="2023-11-15T15:12:56.642" v="2664" actId="20577"/>
          <ac:spMkLst>
            <pc:docMk/>
            <pc:sldMk cId="3059174756" sldId="2147377547"/>
            <ac:spMk id="9" creationId="{15793EDD-5273-46DA-5E54-82C863A0A926}"/>
          </ac:spMkLst>
        </pc:spChg>
        <pc:spChg chg="mod">
          <ac:chgData name="Valentyna Fuchedzhy" userId="8ba483c4-aa65-4e5b-8c89-65bed040dfcb" providerId="ADAL" clId="{1056A915-615A-4070-AA54-295BBBDA98D8}" dt="2023-11-08T13:54:05.801" v="2093" actId="1076"/>
          <ac:spMkLst>
            <pc:docMk/>
            <pc:sldMk cId="3059174756" sldId="2147377547"/>
            <ac:spMk id="13" creationId="{14ED6DF7-4AF7-4051-A8CC-FCB40F3CF132}"/>
          </ac:spMkLst>
        </pc:spChg>
        <pc:spChg chg="mod">
          <ac:chgData name="Valentyna Fuchedzhy" userId="8ba483c4-aa65-4e5b-8c89-65bed040dfcb" providerId="ADAL" clId="{1056A915-615A-4070-AA54-295BBBDA98D8}" dt="2023-11-08T13:54:08.962" v="2094" actId="1076"/>
          <ac:spMkLst>
            <pc:docMk/>
            <pc:sldMk cId="3059174756" sldId="2147377547"/>
            <ac:spMk id="18" creationId="{21D71F59-A065-4C00-A36C-B1158E960949}"/>
          </ac:spMkLst>
        </pc:spChg>
        <pc:spChg chg="mod">
          <ac:chgData name="Valentyna Fuchedzhy" userId="8ba483c4-aa65-4e5b-8c89-65bed040dfcb" providerId="ADAL" clId="{1056A915-615A-4070-AA54-295BBBDA98D8}" dt="2023-11-08T14:01:23.125" v="2138" actId="20577"/>
          <ac:spMkLst>
            <pc:docMk/>
            <pc:sldMk cId="3059174756" sldId="2147377547"/>
            <ac:spMk id="22" creationId="{C3140DAF-AE7F-4C47-9B93-7EBE8A69B3B5}"/>
          </ac:spMkLst>
        </pc:spChg>
        <pc:picChg chg="del">
          <ac:chgData name="Valentyna Fuchedzhy" userId="8ba483c4-aa65-4e5b-8c89-65bed040dfcb" providerId="ADAL" clId="{1056A915-615A-4070-AA54-295BBBDA98D8}" dt="2023-11-08T13:50:14.729" v="2087" actId="478"/>
          <ac:picMkLst>
            <pc:docMk/>
            <pc:sldMk cId="3059174756" sldId="2147377547"/>
            <ac:picMk id="4" creationId="{7EA8F99E-5F0F-36FC-E7E1-E6D5C507FCB7}"/>
          </ac:picMkLst>
        </pc:picChg>
        <pc:picChg chg="add del mod">
          <ac:chgData name="Valentyna Fuchedzhy" userId="8ba483c4-aa65-4e5b-8c89-65bed040dfcb" providerId="ADAL" clId="{1056A915-615A-4070-AA54-295BBBDA98D8}" dt="2023-11-08T13:59:43.305" v="2134" actId="478"/>
          <ac:picMkLst>
            <pc:docMk/>
            <pc:sldMk cId="3059174756" sldId="2147377547"/>
            <ac:picMk id="5" creationId="{37E8E5F8-1ECB-6370-D859-30F375D5F1CE}"/>
          </ac:picMkLst>
        </pc:picChg>
        <pc:picChg chg="add mod">
          <ac:chgData name="Valentyna Fuchedzhy" userId="8ba483c4-aa65-4e5b-8c89-65bed040dfcb" providerId="ADAL" clId="{1056A915-615A-4070-AA54-295BBBDA98D8}" dt="2023-11-08T13:59:47.622" v="2135" actId="1076"/>
          <ac:picMkLst>
            <pc:docMk/>
            <pc:sldMk cId="3059174756" sldId="2147377547"/>
            <ac:picMk id="8" creationId="{4FB0F77F-793C-84A1-A992-9B34AD0C567B}"/>
          </ac:picMkLst>
        </pc:picChg>
      </pc:sldChg>
      <pc:sldChg chg="addSp delSp modSp add mod">
        <pc:chgData name="Valentyna Fuchedzhy" userId="8ba483c4-aa65-4e5b-8c89-65bed040dfcb" providerId="ADAL" clId="{1056A915-615A-4070-AA54-295BBBDA98D8}" dt="2023-11-15T15:13:29.244" v="2705" actId="20577"/>
        <pc:sldMkLst>
          <pc:docMk/>
          <pc:sldMk cId="2686694998" sldId="2147377548"/>
        </pc:sldMkLst>
        <pc:spChg chg="mod">
          <ac:chgData name="Valentyna Fuchedzhy" userId="8ba483c4-aa65-4e5b-8c89-65bed040dfcb" providerId="ADAL" clId="{1056A915-615A-4070-AA54-295BBBDA98D8}" dt="2023-11-15T15:13:29.244" v="2705" actId="20577"/>
          <ac:spMkLst>
            <pc:docMk/>
            <pc:sldMk cId="2686694998" sldId="2147377548"/>
            <ac:spMk id="9" creationId="{15793EDD-5273-46DA-5E54-82C863A0A926}"/>
          </ac:spMkLst>
        </pc:spChg>
        <pc:spChg chg="add del mod ord">
          <ac:chgData name="Valentyna Fuchedzhy" userId="8ba483c4-aa65-4e5b-8c89-65bed040dfcb" providerId="ADAL" clId="{1056A915-615A-4070-AA54-295BBBDA98D8}" dt="2023-11-10T12:40:02.272" v="2442" actId="14100"/>
          <ac:spMkLst>
            <pc:docMk/>
            <pc:sldMk cId="2686694998" sldId="2147377548"/>
            <ac:spMk id="18" creationId="{21D71F59-A065-4C00-A36C-B1158E960949}"/>
          </ac:spMkLst>
        </pc:spChg>
        <pc:spChg chg="mod">
          <ac:chgData name="Valentyna Fuchedzhy" userId="8ba483c4-aa65-4e5b-8c89-65bed040dfcb" providerId="ADAL" clId="{1056A915-615A-4070-AA54-295BBBDA98D8}" dt="2023-11-10T12:10:03.857" v="2185" actId="20577"/>
          <ac:spMkLst>
            <pc:docMk/>
            <pc:sldMk cId="2686694998" sldId="2147377548"/>
            <ac:spMk id="22" creationId="{C3140DAF-AE7F-4C47-9B93-7EBE8A69B3B5}"/>
          </ac:spMkLst>
        </pc:spChg>
        <pc:picChg chg="add mod ord modCrop">
          <ac:chgData name="Valentyna Fuchedzhy" userId="8ba483c4-aa65-4e5b-8c89-65bed040dfcb" providerId="ADAL" clId="{1056A915-615A-4070-AA54-295BBBDA98D8}" dt="2023-11-10T12:40:22.252" v="2453" actId="1076"/>
          <ac:picMkLst>
            <pc:docMk/>
            <pc:sldMk cId="2686694998" sldId="2147377548"/>
            <ac:picMk id="2" creationId="{85C6AC0D-58AF-856F-2214-036C493C80C6}"/>
          </ac:picMkLst>
        </pc:picChg>
        <pc:picChg chg="del">
          <ac:chgData name="Valentyna Fuchedzhy" userId="8ba483c4-aa65-4e5b-8c89-65bed040dfcb" providerId="ADAL" clId="{1056A915-615A-4070-AA54-295BBBDA98D8}" dt="2023-11-10T12:10:23.496" v="2186" actId="478"/>
          <ac:picMkLst>
            <pc:docMk/>
            <pc:sldMk cId="2686694998" sldId="2147377548"/>
            <ac:picMk id="5" creationId="{37E8E5F8-1ECB-6370-D859-30F375D5F1CE}"/>
          </ac:picMkLst>
        </pc:picChg>
        <pc:picChg chg="del">
          <ac:chgData name="Valentyna Fuchedzhy" userId="8ba483c4-aa65-4e5b-8c89-65bed040dfcb" providerId="ADAL" clId="{1056A915-615A-4070-AA54-295BBBDA98D8}" dt="2023-11-10T12:09:03.894" v="2142" actId="478"/>
          <ac:picMkLst>
            <pc:docMk/>
            <pc:sldMk cId="2686694998" sldId="2147377548"/>
            <ac:picMk id="8" creationId="{4FB0F77F-793C-84A1-A992-9B34AD0C567B}"/>
          </ac:picMkLst>
        </pc:picChg>
        <pc:picChg chg="add mod">
          <ac:chgData name="Valentyna Fuchedzhy" userId="8ba483c4-aa65-4e5b-8c89-65bed040dfcb" providerId="ADAL" clId="{1056A915-615A-4070-AA54-295BBBDA98D8}" dt="2023-11-10T12:40:20.787" v="2452" actId="1076"/>
          <ac:picMkLst>
            <pc:docMk/>
            <pc:sldMk cId="2686694998" sldId="2147377548"/>
            <ac:picMk id="2050" creationId="{4401A6FC-79F2-4C7F-A404-705F67D04BAB}"/>
          </ac:picMkLst>
        </pc:picChg>
        <pc:picChg chg="add del mod">
          <ac:chgData name="Valentyna Fuchedzhy" userId="8ba483c4-aa65-4e5b-8c89-65bed040dfcb" providerId="ADAL" clId="{1056A915-615A-4070-AA54-295BBBDA98D8}" dt="2023-11-10T12:40:02.799" v="2443"/>
          <ac:picMkLst>
            <pc:docMk/>
            <pc:sldMk cId="2686694998" sldId="2147377548"/>
            <ac:picMk id="2052" creationId="{36E7341D-7D62-D230-ED7D-7929EFABE430}"/>
          </ac:picMkLst>
        </pc:picChg>
        <pc:picChg chg="add mod">
          <ac:chgData name="Valentyna Fuchedzhy" userId="8ba483c4-aa65-4e5b-8c89-65bed040dfcb" providerId="ADAL" clId="{1056A915-615A-4070-AA54-295BBBDA98D8}" dt="2023-11-10T12:40:23.916" v="2454" actId="1076"/>
          <ac:picMkLst>
            <pc:docMk/>
            <pc:sldMk cId="2686694998" sldId="2147377548"/>
            <ac:picMk id="2054" creationId="{2CB4CEFF-F3A5-D603-C6CA-BA2895E96DEF}"/>
          </ac:picMkLst>
        </pc:picChg>
        <pc:picChg chg="add mod">
          <ac:chgData name="Valentyna Fuchedzhy" userId="8ba483c4-aa65-4e5b-8c89-65bed040dfcb" providerId="ADAL" clId="{1056A915-615A-4070-AA54-295BBBDA98D8}" dt="2023-11-10T13:25:29.620" v="2531" actId="1076"/>
          <ac:picMkLst>
            <pc:docMk/>
            <pc:sldMk cId="2686694998" sldId="2147377548"/>
            <ac:picMk id="2056" creationId="{0B297104-A3F7-D710-658B-11329824DE2E}"/>
          </ac:picMkLst>
        </pc:picChg>
      </pc:sldChg>
      <pc:sldChg chg="addSp delSp modSp add mod">
        <pc:chgData name="Valentyna Fuchedzhy" userId="8ba483c4-aa65-4e5b-8c89-65bed040dfcb" providerId="ADAL" clId="{1056A915-615A-4070-AA54-295BBBDA98D8}" dt="2023-11-10T12:27:51.198" v="2320" actId="1076"/>
        <pc:sldMkLst>
          <pc:docMk/>
          <pc:sldMk cId="3939949440" sldId="2147377549"/>
        </pc:sldMkLst>
        <pc:spChg chg="mod">
          <ac:chgData name="Valentyna Fuchedzhy" userId="8ba483c4-aa65-4e5b-8c89-65bed040dfcb" providerId="ADAL" clId="{1056A915-615A-4070-AA54-295BBBDA98D8}" dt="2023-11-10T12:21:44.712" v="2314" actId="20577"/>
          <ac:spMkLst>
            <pc:docMk/>
            <pc:sldMk cId="3939949440" sldId="2147377549"/>
            <ac:spMk id="9" creationId="{15793EDD-5273-46DA-5E54-82C863A0A926}"/>
          </ac:spMkLst>
        </pc:spChg>
        <pc:spChg chg="mod">
          <ac:chgData name="Valentyna Fuchedzhy" userId="8ba483c4-aa65-4e5b-8c89-65bed040dfcb" providerId="ADAL" clId="{1056A915-615A-4070-AA54-295BBBDA98D8}" dt="2023-11-10T12:20:54.139" v="2292" actId="20577"/>
          <ac:spMkLst>
            <pc:docMk/>
            <pc:sldMk cId="3939949440" sldId="2147377549"/>
            <ac:spMk id="22" creationId="{C3140DAF-AE7F-4C47-9B93-7EBE8A69B3B5}"/>
          </ac:spMkLst>
        </pc:spChg>
        <pc:picChg chg="del ord">
          <ac:chgData name="Valentyna Fuchedzhy" userId="8ba483c4-aa65-4e5b-8c89-65bed040dfcb" providerId="ADAL" clId="{1056A915-615A-4070-AA54-295BBBDA98D8}" dt="2023-11-10T12:27:38.211" v="2315" actId="478"/>
          <ac:picMkLst>
            <pc:docMk/>
            <pc:sldMk cId="3939949440" sldId="2147377549"/>
            <ac:picMk id="2" creationId="{85C6AC0D-58AF-856F-2214-036C493C80C6}"/>
          </ac:picMkLst>
        </pc:picChg>
        <pc:picChg chg="add mod">
          <ac:chgData name="Valentyna Fuchedzhy" userId="8ba483c4-aa65-4e5b-8c89-65bed040dfcb" providerId="ADAL" clId="{1056A915-615A-4070-AA54-295BBBDA98D8}" dt="2023-11-10T12:27:51.198" v="2320" actId="1076"/>
          <ac:picMkLst>
            <pc:docMk/>
            <pc:sldMk cId="3939949440" sldId="2147377549"/>
            <ac:picMk id="4" creationId="{38AD80E8-3E11-AFD3-7FAD-B4D77E580E69}"/>
          </ac:picMkLst>
        </pc:picChg>
      </pc:sldChg>
      <pc:sldChg chg="addSp delSp modSp add mod">
        <pc:chgData name="Valentyna Fuchedzhy" userId="8ba483c4-aa65-4e5b-8c89-65bed040dfcb" providerId="ADAL" clId="{1056A915-615A-4070-AA54-295BBBDA98D8}" dt="2023-11-10T12:49:29.664" v="2460" actId="1076"/>
        <pc:sldMkLst>
          <pc:docMk/>
          <pc:sldMk cId="3090733409" sldId="2147377550"/>
        </pc:sldMkLst>
        <pc:spChg chg="mod">
          <ac:chgData name="Valentyna Fuchedzhy" userId="8ba483c4-aa65-4e5b-8c89-65bed040dfcb" providerId="ADAL" clId="{1056A915-615A-4070-AA54-295BBBDA98D8}" dt="2023-11-10T12:49:26.347" v="2459" actId="1076"/>
          <ac:spMkLst>
            <pc:docMk/>
            <pc:sldMk cId="3090733409" sldId="2147377550"/>
            <ac:spMk id="9" creationId="{15793EDD-5273-46DA-5E54-82C863A0A926}"/>
          </ac:spMkLst>
        </pc:spChg>
        <pc:spChg chg="mod">
          <ac:chgData name="Valentyna Fuchedzhy" userId="8ba483c4-aa65-4e5b-8c89-65bed040dfcb" providerId="ADAL" clId="{1056A915-615A-4070-AA54-295BBBDA98D8}" dt="2023-11-10T12:30:52.310" v="2386" actId="20577"/>
          <ac:spMkLst>
            <pc:docMk/>
            <pc:sldMk cId="3090733409" sldId="2147377550"/>
            <ac:spMk id="22" creationId="{C3140DAF-AE7F-4C47-9B93-7EBE8A69B3B5}"/>
          </ac:spMkLst>
        </pc:spChg>
        <pc:picChg chg="add mod">
          <ac:chgData name="Valentyna Fuchedzhy" userId="8ba483c4-aa65-4e5b-8c89-65bed040dfcb" providerId="ADAL" clId="{1056A915-615A-4070-AA54-295BBBDA98D8}" dt="2023-11-10T12:49:29.664" v="2460" actId="1076"/>
          <ac:picMkLst>
            <pc:docMk/>
            <pc:sldMk cId="3090733409" sldId="2147377550"/>
            <ac:picMk id="2" creationId="{BBCEE7AB-C4E4-93D8-5B7A-D3B832659AC5}"/>
          </ac:picMkLst>
        </pc:picChg>
        <pc:picChg chg="del">
          <ac:chgData name="Valentyna Fuchedzhy" userId="8ba483c4-aa65-4e5b-8c89-65bed040dfcb" providerId="ADAL" clId="{1056A915-615A-4070-AA54-295BBBDA98D8}" dt="2023-11-10T12:31:54.799" v="2428" actId="478"/>
          <ac:picMkLst>
            <pc:docMk/>
            <pc:sldMk cId="3090733409" sldId="2147377550"/>
            <ac:picMk id="4" creationId="{38AD80E8-3E11-AFD3-7FAD-B4D77E580E69}"/>
          </ac:picMkLst>
        </pc:picChg>
      </pc:sldChg>
      <pc:sldChg chg="add del">
        <pc:chgData name="Valentyna Fuchedzhy" userId="8ba483c4-aa65-4e5b-8c89-65bed040dfcb" providerId="ADAL" clId="{1056A915-615A-4070-AA54-295BBBDA98D8}" dt="2023-11-15T15:14:24.367" v="2707"/>
        <pc:sldMkLst>
          <pc:docMk/>
          <pc:sldMk cId="1831294506" sldId="2147377551"/>
        </pc:sldMkLst>
      </pc:sldChg>
      <pc:sldChg chg="delSp modSp add mod">
        <pc:chgData name="Valentyna Fuchedzhy" userId="8ba483c4-aa65-4e5b-8c89-65bed040dfcb" providerId="ADAL" clId="{1056A915-615A-4070-AA54-295BBBDA98D8}" dt="2023-11-15T15:41:02.869" v="2768" actId="1076"/>
        <pc:sldMkLst>
          <pc:docMk/>
          <pc:sldMk cId="1957002147" sldId="2147377551"/>
        </pc:sldMkLst>
        <pc:spChg chg="del">
          <ac:chgData name="Valentyna Fuchedzhy" userId="8ba483c4-aa65-4e5b-8c89-65bed040dfcb" providerId="ADAL" clId="{1056A915-615A-4070-AA54-295BBBDA98D8}" dt="2023-11-15T15:40:00.401" v="2753" actId="478"/>
          <ac:spMkLst>
            <pc:docMk/>
            <pc:sldMk cId="1957002147" sldId="2147377551"/>
            <ac:spMk id="2" creationId="{58EEC3AE-653E-A038-A225-FF09D666324F}"/>
          </ac:spMkLst>
        </pc:spChg>
        <pc:spChg chg="del">
          <ac:chgData name="Valentyna Fuchedzhy" userId="8ba483c4-aa65-4e5b-8c89-65bed040dfcb" providerId="ADAL" clId="{1056A915-615A-4070-AA54-295BBBDA98D8}" dt="2023-11-15T15:40:00.401" v="2753" actId="478"/>
          <ac:spMkLst>
            <pc:docMk/>
            <pc:sldMk cId="1957002147" sldId="2147377551"/>
            <ac:spMk id="3" creationId="{A054C42E-D8FE-788E-C1C2-C40488BE5907}"/>
          </ac:spMkLst>
        </pc:spChg>
        <pc:spChg chg="mod">
          <ac:chgData name="Valentyna Fuchedzhy" userId="8ba483c4-aa65-4e5b-8c89-65bed040dfcb" providerId="ADAL" clId="{1056A915-615A-4070-AA54-295BBBDA98D8}" dt="2023-11-15T15:40:58.552" v="2767" actId="1076"/>
          <ac:spMkLst>
            <pc:docMk/>
            <pc:sldMk cId="1957002147" sldId="2147377551"/>
            <ac:spMk id="8" creationId="{0C0894C3-145E-5018-BCA2-706929896FCF}"/>
          </ac:spMkLst>
        </pc:spChg>
        <pc:spChg chg="mod">
          <ac:chgData name="Valentyna Fuchedzhy" userId="8ba483c4-aa65-4e5b-8c89-65bed040dfcb" providerId="ADAL" clId="{1056A915-615A-4070-AA54-295BBBDA98D8}" dt="2023-11-15T15:41:02.869" v="2768" actId="1076"/>
          <ac:spMkLst>
            <pc:docMk/>
            <pc:sldMk cId="1957002147" sldId="2147377551"/>
            <ac:spMk id="15" creationId="{0C51F922-8029-4CB7-932E-3F6C67E691D7}"/>
          </ac:spMkLst>
        </pc:spChg>
        <pc:spChg chg="del">
          <ac:chgData name="Valentyna Fuchedzhy" userId="8ba483c4-aa65-4e5b-8c89-65bed040dfcb" providerId="ADAL" clId="{1056A915-615A-4070-AA54-295BBBDA98D8}" dt="2023-11-15T15:40:00.401" v="2753" actId="478"/>
          <ac:spMkLst>
            <pc:docMk/>
            <pc:sldMk cId="1957002147" sldId="2147377551"/>
            <ac:spMk id="18" creationId="{198E34C2-6055-8D8D-5525-86CA1BA90A99}"/>
          </ac:spMkLst>
        </pc:spChg>
        <pc:spChg chg="del">
          <ac:chgData name="Valentyna Fuchedzhy" userId="8ba483c4-aa65-4e5b-8c89-65bed040dfcb" providerId="ADAL" clId="{1056A915-615A-4070-AA54-295BBBDA98D8}" dt="2023-11-15T15:40:00.401" v="2753" actId="478"/>
          <ac:spMkLst>
            <pc:docMk/>
            <pc:sldMk cId="1957002147" sldId="2147377551"/>
            <ac:spMk id="19" creationId="{0139B1C6-96BB-C7E3-8033-62856FBB0988}"/>
          </ac:spMkLst>
        </pc:spChg>
        <pc:spChg chg="del">
          <ac:chgData name="Valentyna Fuchedzhy" userId="8ba483c4-aa65-4e5b-8c89-65bed040dfcb" providerId="ADAL" clId="{1056A915-615A-4070-AA54-295BBBDA98D8}" dt="2023-11-15T15:40:00.401" v="2753" actId="478"/>
          <ac:spMkLst>
            <pc:docMk/>
            <pc:sldMk cId="1957002147" sldId="2147377551"/>
            <ac:spMk id="20" creationId="{5F4456A0-AFF2-6EB8-335E-A184BBF07FEE}"/>
          </ac:spMkLst>
        </pc:spChg>
        <pc:spChg chg="del">
          <ac:chgData name="Valentyna Fuchedzhy" userId="8ba483c4-aa65-4e5b-8c89-65bed040dfcb" providerId="ADAL" clId="{1056A915-615A-4070-AA54-295BBBDA98D8}" dt="2023-11-15T15:40:00.401" v="2753" actId="478"/>
          <ac:spMkLst>
            <pc:docMk/>
            <pc:sldMk cId="1957002147" sldId="2147377551"/>
            <ac:spMk id="21" creationId="{4839985D-A7A6-ADE0-A849-CE3DBD6BB4D3}"/>
          </ac:spMkLst>
        </pc:spChg>
        <pc:spChg chg="mod">
          <ac:chgData name="Valentyna Fuchedzhy" userId="8ba483c4-aa65-4e5b-8c89-65bed040dfcb" providerId="ADAL" clId="{1056A915-615A-4070-AA54-295BBBDA98D8}" dt="2023-11-15T15:40:08.373" v="2755" actId="1076"/>
          <ac:spMkLst>
            <pc:docMk/>
            <pc:sldMk cId="1957002147" sldId="2147377551"/>
            <ac:spMk id="25" creationId="{8F702BA0-01EA-4B3C-B371-0FB9FE700ACD}"/>
          </ac:spMkLst>
        </pc:spChg>
        <pc:spChg chg="del">
          <ac:chgData name="Valentyna Fuchedzhy" userId="8ba483c4-aa65-4e5b-8c89-65bed040dfcb" providerId="ADAL" clId="{1056A915-615A-4070-AA54-295BBBDA98D8}" dt="2023-11-15T15:40:00.401" v="2753" actId="478"/>
          <ac:spMkLst>
            <pc:docMk/>
            <pc:sldMk cId="1957002147" sldId="2147377551"/>
            <ac:spMk id="39" creationId="{E69F0666-56FA-8BBC-6E99-63DDDDA82F36}"/>
          </ac:spMkLst>
        </pc:spChg>
        <pc:spChg chg="del">
          <ac:chgData name="Valentyna Fuchedzhy" userId="8ba483c4-aa65-4e5b-8c89-65bed040dfcb" providerId="ADAL" clId="{1056A915-615A-4070-AA54-295BBBDA98D8}" dt="2023-11-15T15:40:00.401" v="2753" actId="478"/>
          <ac:spMkLst>
            <pc:docMk/>
            <pc:sldMk cId="1957002147" sldId="2147377551"/>
            <ac:spMk id="41" creationId="{EC83735A-C316-6967-4163-C962CC1DD63D}"/>
          </ac:spMkLst>
        </pc:spChg>
        <pc:picChg chg="mod">
          <ac:chgData name="Valentyna Fuchedzhy" userId="8ba483c4-aa65-4e5b-8c89-65bed040dfcb" providerId="ADAL" clId="{1056A915-615A-4070-AA54-295BBBDA98D8}" dt="2023-11-15T15:39:56.624" v="2752" actId="1076"/>
          <ac:picMkLst>
            <pc:docMk/>
            <pc:sldMk cId="1957002147" sldId="2147377551"/>
            <ac:picMk id="7" creationId="{69F287F4-3D55-476D-8F81-8E84D791D0EE}"/>
          </ac:picMkLst>
        </pc:picChg>
        <pc:cxnChg chg="del">
          <ac:chgData name="Valentyna Fuchedzhy" userId="8ba483c4-aa65-4e5b-8c89-65bed040dfcb" providerId="ADAL" clId="{1056A915-615A-4070-AA54-295BBBDA98D8}" dt="2023-11-15T15:40:00.401" v="2753" actId="478"/>
          <ac:cxnSpMkLst>
            <pc:docMk/>
            <pc:sldMk cId="1957002147" sldId="2147377551"/>
            <ac:cxnSpMk id="4" creationId="{DF6E57E5-757C-4C5C-DB57-9291538D2065}"/>
          </ac:cxnSpMkLst>
        </pc:cxnChg>
        <pc:cxnChg chg="del">
          <ac:chgData name="Valentyna Fuchedzhy" userId="8ba483c4-aa65-4e5b-8c89-65bed040dfcb" providerId="ADAL" clId="{1056A915-615A-4070-AA54-295BBBDA98D8}" dt="2023-11-15T15:40:00.401" v="2753" actId="478"/>
          <ac:cxnSpMkLst>
            <pc:docMk/>
            <pc:sldMk cId="1957002147" sldId="2147377551"/>
            <ac:cxnSpMk id="6" creationId="{5CD59E7C-B88F-9E9C-689D-3D04A6BEB095}"/>
          </ac:cxnSpMkLst>
        </pc:cxnChg>
        <pc:cxnChg chg="del">
          <ac:chgData name="Valentyna Fuchedzhy" userId="8ba483c4-aa65-4e5b-8c89-65bed040dfcb" providerId="ADAL" clId="{1056A915-615A-4070-AA54-295BBBDA98D8}" dt="2023-11-15T15:40:00.401" v="2753" actId="478"/>
          <ac:cxnSpMkLst>
            <pc:docMk/>
            <pc:sldMk cId="1957002147" sldId="2147377551"/>
            <ac:cxnSpMk id="13" creationId="{F8FB702A-9B30-501A-C4B8-B6E02DF14094}"/>
          </ac:cxnSpMkLst>
        </pc:cxnChg>
        <pc:cxnChg chg="del">
          <ac:chgData name="Valentyna Fuchedzhy" userId="8ba483c4-aa65-4e5b-8c89-65bed040dfcb" providerId="ADAL" clId="{1056A915-615A-4070-AA54-295BBBDA98D8}" dt="2023-11-15T15:40:00.401" v="2753" actId="478"/>
          <ac:cxnSpMkLst>
            <pc:docMk/>
            <pc:sldMk cId="1957002147" sldId="2147377551"/>
            <ac:cxnSpMk id="14" creationId="{386D8F72-5E6A-AD41-BFBB-A43132390DCE}"/>
          </ac:cxnSpMkLst>
        </pc:cxnChg>
        <pc:cxnChg chg="del">
          <ac:chgData name="Valentyna Fuchedzhy" userId="8ba483c4-aa65-4e5b-8c89-65bed040dfcb" providerId="ADAL" clId="{1056A915-615A-4070-AA54-295BBBDA98D8}" dt="2023-11-15T15:40:00.401" v="2753" actId="478"/>
          <ac:cxnSpMkLst>
            <pc:docMk/>
            <pc:sldMk cId="1957002147" sldId="2147377551"/>
            <ac:cxnSpMk id="17" creationId="{2E9B5619-2B24-CA7E-0521-57A26237FB14}"/>
          </ac:cxnSpMkLst>
        </pc:cxnChg>
        <pc:cxnChg chg="del">
          <ac:chgData name="Valentyna Fuchedzhy" userId="8ba483c4-aa65-4e5b-8c89-65bed040dfcb" providerId="ADAL" clId="{1056A915-615A-4070-AA54-295BBBDA98D8}" dt="2023-11-15T15:40:00.401" v="2753" actId="478"/>
          <ac:cxnSpMkLst>
            <pc:docMk/>
            <pc:sldMk cId="1957002147" sldId="2147377551"/>
            <ac:cxnSpMk id="24" creationId="{482500FA-4F96-E8D2-E9E6-8F8B41B9B755}"/>
          </ac:cxnSpMkLst>
        </pc:cxnChg>
        <pc:cxnChg chg="del">
          <ac:chgData name="Valentyna Fuchedzhy" userId="8ba483c4-aa65-4e5b-8c89-65bed040dfcb" providerId="ADAL" clId="{1056A915-615A-4070-AA54-295BBBDA98D8}" dt="2023-11-15T15:40:00.401" v="2753" actId="478"/>
          <ac:cxnSpMkLst>
            <pc:docMk/>
            <pc:sldMk cId="1957002147" sldId="2147377551"/>
            <ac:cxnSpMk id="36" creationId="{AB71222B-894A-C28E-89EE-7449F11C277C}"/>
          </ac:cxnSpMkLst>
        </pc:cxnChg>
        <pc:cxnChg chg="del">
          <ac:chgData name="Valentyna Fuchedzhy" userId="8ba483c4-aa65-4e5b-8c89-65bed040dfcb" providerId="ADAL" clId="{1056A915-615A-4070-AA54-295BBBDA98D8}" dt="2023-11-15T15:40:00.401" v="2753" actId="478"/>
          <ac:cxnSpMkLst>
            <pc:docMk/>
            <pc:sldMk cId="1957002147" sldId="2147377551"/>
            <ac:cxnSpMk id="37" creationId="{ADC2A416-CF45-8ED5-FD07-76748D3B0DE2}"/>
          </ac:cxnSpMkLst>
        </pc:cxnChg>
        <pc:cxnChg chg="del">
          <ac:chgData name="Valentyna Fuchedzhy" userId="8ba483c4-aa65-4e5b-8c89-65bed040dfcb" providerId="ADAL" clId="{1056A915-615A-4070-AA54-295BBBDA98D8}" dt="2023-11-15T15:40:00.401" v="2753" actId="478"/>
          <ac:cxnSpMkLst>
            <pc:docMk/>
            <pc:sldMk cId="1957002147" sldId="2147377551"/>
            <ac:cxnSpMk id="38" creationId="{CCC0D4DB-FAA9-5501-9287-8A79EBEA3D1E}"/>
          </ac:cxnSpMkLst>
        </pc:cxnChg>
      </pc:sldChg>
      <pc:sldChg chg="addSp delSp modSp add mod">
        <pc:chgData name="Valentyna Fuchedzhy" userId="8ba483c4-aa65-4e5b-8c89-65bed040dfcb" providerId="ADAL" clId="{1056A915-615A-4070-AA54-295BBBDA98D8}" dt="2023-11-10T13:01:01.651" v="2480" actId="14100"/>
        <pc:sldMkLst>
          <pc:docMk/>
          <pc:sldMk cId="2016053711" sldId="2147377551"/>
        </pc:sldMkLst>
        <pc:spChg chg="mod">
          <ac:chgData name="Valentyna Fuchedzhy" userId="8ba483c4-aa65-4e5b-8c89-65bed040dfcb" providerId="ADAL" clId="{1056A915-615A-4070-AA54-295BBBDA98D8}" dt="2023-11-10T12:54:31.468" v="2473" actId="20577"/>
          <ac:spMkLst>
            <pc:docMk/>
            <pc:sldMk cId="2016053711" sldId="2147377551"/>
            <ac:spMk id="9" creationId="{15793EDD-5273-46DA-5E54-82C863A0A926}"/>
          </ac:spMkLst>
        </pc:spChg>
        <pc:spChg chg="mod">
          <ac:chgData name="Valentyna Fuchedzhy" userId="8ba483c4-aa65-4e5b-8c89-65bed040dfcb" providerId="ADAL" clId="{1056A915-615A-4070-AA54-295BBBDA98D8}" dt="2023-11-10T12:55:21.496" v="2474"/>
          <ac:spMkLst>
            <pc:docMk/>
            <pc:sldMk cId="2016053711" sldId="2147377551"/>
            <ac:spMk id="22" creationId="{C3140DAF-AE7F-4C47-9B93-7EBE8A69B3B5}"/>
          </ac:spMkLst>
        </pc:spChg>
        <pc:picChg chg="del">
          <ac:chgData name="Valentyna Fuchedzhy" userId="8ba483c4-aa65-4e5b-8c89-65bed040dfcb" providerId="ADAL" clId="{1056A915-615A-4070-AA54-295BBBDA98D8}" dt="2023-11-10T12:56:26.785" v="2475" actId="478"/>
          <ac:picMkLst>
            <pc:docMk/>
            <pc:sldMk cId="2016053711" sldId="2147377551"/>
            <ac:picMk id="2" creationId="{BBCEE7AB-C4E4-93D8-5B7A-D3B832659AC5}"/>
          </ac:picMkLst>
        </pc:picChg>
        <pc:picChg chg="add mod">
          <ac:chgData name="Valentyna Fuchedzhy" userId="8ba483c4-aa65-4e5b-8c89-65bed040dfcb" providerId="ADAL" clId="{1056A915-615A-4070-AA54-295BBBDA98D8}" dt="2023-11-10T13:01:01.651" v="2480" actId="14100"/>
          <ac:picMkLst>
            <pc:docMk/>
            <pc:sldMk cId="2016053711" sldId="2147377551"/>
            <ac:picMk id="3074" creationId="{F4CBB68A-9515-7725-665E-F8D8C7817B51}"/>
          </ac:picMkLst>
        </pc:picChg>
      </pc:sldChg>
      <pc:sldMasterChg chg="delSldLayout">
        <pc:chgData name="Valentyna Fuchedzhy" userId="8ba483c4-aa65-4e5b-8c89-65bed040dfcb" providerId="ADAL" clId="{1056A915-615A-4070-AA54-295BBBDA98D8}" dt="2023-11-07T13:59:08.345" v="595" actId="47"/>
        <pc:sldMasterMkLst>
          <pc:docMk/>
          <pc:sldMasterMk cId="761222766" sldId="2147483684"/>
        </pc:sldMasterMkLst>
        <pc:sldLayoutChg chg="del">
          <pc:chgData name="Valentyna Fuchedzhy" userId="8ba483c4-aa65-4e5b-8c89-65bed040dfcb" providerId="ADAL" clId="{1056A915-615A-4070-AA54-295BBBDA98D8}" dt="2023-11-07T10:21:39.002" v="90" actId="47"/>
          <pc:sldLayoutMkLst>
            <pc:docMk/>
            <pc:sldMasterMk cId="761222766" sldId="2147483684"/>
            <pc:sldLayoutMk cId="1306042022" sldId="2147483995"/>
          </pc:sldLayoutMkLst>
        </pc:sldLayoutChg>
        <pc:sldLayoutChg chg="del">
          <pc:chgData name="Valentyna Fuchedzhy" userId="8ba483c4-aa65-4e5b-8c89-65bed040dfcb" providerId="ADAL" clId="{1056A915-615A-4070-AA54-295BBBDA98D8}" dt="2023-11-07T10:03:11.779" v="70" actId="47"/>
          <pc:sldLayoutMkLst>
            <pc:docMk/>
            <pc:sldMasterMk cId="761222766" sldId="2147483684"/>
            <pc:sldLayoutMk cId="2977096978" sldId="2147484063"/>
          </pc:sldLayoutMkLst>
        </pc:sldLayoutChg>
        <pc:sldLayoutChg chg="del">
          <pc:chgData name="Valentyna Fuchedzhy" userId="8ba483c4-aa65-4e5b-8c89-65bed040dfcb" providerId="ADAL" clId="{1056A915-615A-4070-AA54-295BBBDA98D8}" dt="2023-11-07T13:59:08.345" v="595" actId="47"/>
          <pc:sldLayoutMkLst>
            <pc:docMk/>
            <pc:sldMasterMk cId="761222766" sldId="2147483684"/>
            <pc:sldLayoutMk cId="1692226438" sldId="2147484068"/>
          </pc:sldLayoutMkLst>
        </pc:sldLayoutChg>
      </pc:sldMasterChg>
      <pc:sldMasterChg chg="delSldLayout">
        <pc:chgData name="Valentyna Fuchedzhy" userId="8ba483c4-aa65-4e5b-8c89-65bed040dfcb" providerId="ADAL" clId="{1056A915-615A-4070-AA54-295BBBDA98D8}" dt="2023-11-07T14:04:38.817" v="601" actId="47"/>
        <pc:sldMasterMkLst>
          <pc:docMk/>
          <pc:sldMasterMk cId="1015482735" sldId="2147483975"/>
        </pc:sldMasterMkLst>
        <pc:sldLayoutChg chg="del">
          <pc:chgData name="Valentyna Fuchedzhy" userId="8ba483c4-aa65-4e5b-8c89-65bed040dfcb" providerId="ADAL" clId="{1056A915-615A-4070-AA54-295BBBDA98D8}" dt="2023-11-07T10:03:11.779" v="70" actId="47"/>
          <pc:sldLayoutMkLst>
            <pc:docMk/>
            <pc:sldMasterMk cId="1015482735" sldId="2147483975"/>
            <pc:sldLayoutMk cId="3726132073" sldId="2147484067"/>
          </pc:sldLayoutMkLst>
        </pc:sldLayoutChg>
        <pc:sldLayoutChg chg="del">
          <pc:chgData name="Valentyna Fuchedzhy" userId="8ba483c4-aa65-4e5b-8c89-65bed040dfcb" providerId="ADAL" clId="{1056A915-615A-4070-AA54-295BBBDA98D8}" dt="2023-11-07T14:04:38.817" v="601" actId="47"/>
          <pc:sldLayoutMkLst>
            <pc:docMk/>
            <pc:sldMasterMk cId="1015482735" sldId="2147483975"/>
            <pc:sldLayoutMk cId="604868048" sldId="2147484070"/>
          </pc:sldLayoutMkLst>
        </pc:sldLayoutChg>
        <pc:sldLayoutChg chg="del">
          <pc:chgData name="Valentyna Fuchedzhy" userId="8ba483c4-aa65-4e5b-8c89-65bed040dfcb" providerId="ADAL" clId="{1056A915-615A-4070-AA54-295BBBDA98D8}" dt="2023-11-07T10:03:11.779" v="70" actId="47"/>
          <pc:sldLayoutMkLst>
            <pc:docMk/>
            <pc:sldMasterMk cId="1015482735" sldId="2147483975"/>
            <pc:sldLayoutMk cId="3401682854" sldId="2147484074"/>
          </pc:sldLayoutMkLst>
        </pc:sldLayoutChg>
      </pc:sldMasterChg>
      <pc:sldMasterChg chg="del delSldLayout">
        <pc:chgData name="Valentyna Fuchedzhy" userId="8ba483c4-aa65-4e5b-8c89-65bed040dfcb" providerId="ADAL" clId="{1056A915-615A-4070-AA54-295BBBDA98D8}" dt="2023-11-08T07:26:36.687" v="918" actId="47"/>
        <pc:sldMasterMkLst>
          <pc:docMk/>
          <pc:sldMasterMk cId="2840539293" sldId="2147484071"/>
        </pc:sldMasterMkLst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1099122903" sldId="2147484072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619925906" sldId="2147484073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2262958107" sldId="2147484074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381629401" sldId="2147484075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1245847775" sldId="2147484076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2229906755" sldId="2147484077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1914402449" sldId="2147484078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1170879657" sldId="2147484079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1105454152" sldId="2147484080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3800835300" sldId="2147484081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3746249715" sldId="2147484082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3277505174" sldId="2147484083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2560306242" sldId="2147484084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1539904408" sldId="2147484085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207203757" sldId="2147484086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3501781383" sldId="2147484087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2952738731" sldId="2147484088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2337976815" sldId="2147484089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1167237000" sldId="2147484090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4198098982" sldId="2147484091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613149242" sldId="2147484092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1132288793" sldId="2147484093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431782210" sldId="2147484094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372956934" sldId="2147484095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1461285002" sldId="2147484096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3111147651" sldId="2147484097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2146262367" sldId="2147484098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1244743317" sldId="2147484099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2411904584" sldId="2147484100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3449656435" sldId="2147484101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1423498390" sldId="2147484102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3616011431" sldId="2147484103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996449275" sldId="2147484104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4141829818" sldId="2147484105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4264576185" sldId="2147484106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2225573656" sldId="2147484107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4218231378" sldId="2147484108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578676051" sldId="2147484109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2946008843" sldId="2147484110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3181464659" sldId="2147484111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2597164413" sldId="2147484112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1443000797" sldId="2147484113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3317540088" sldId="2147484114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3299539480" sldId="2147484115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1461698102" sldId="2147484116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2012572797" sldId="2147484117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1272144130" sldId="2147484118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1013486305" sldId="2147484119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2821457633" sldId="2147484120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1257492153" sldId="2147484121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1446284108" sldId="2147484122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2493936992" sldId="2147484123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877083734" sldId="2147484124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2792443986" sldId="2147484125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1757663435" sldId="2147484126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2409026620" sldId="2147484127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374305931" sldId="2147484128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98861326" sldId="2147484129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4155320631" sldId="2147484130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342365611" sldId="2147484131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3486632653" sldId="2147484132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2670897389" sldId="2147484133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3713545807" sldId="2147484134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689332185" sldId="2147484135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3335726175" sldId="2147484136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2762337378" sldId="2147484137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3105353434" sldId="2147484138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927144289" sldId="2147484139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3862731094" sldId="2147484140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874577779" sldId="2147484141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612469590" sldId="2147484142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709265879" sldId="2147484143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3030976417" sldId="2147484144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2951556627" sldId="2147484145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620954694" sldId="2147484146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2437607162" sldId="2147484147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1718210857" sldId="2147484148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2434352692" sldId="2147484149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2765987101" sldId="2147484150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824545438" sldId="2147484151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2386568492" sldId="2147484152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2835512016" sldId="2147484153"/>
          </pc:sldLayoutMkLst>
        </pc:sldLayoutChg>
        <pc:sldLayoutChg chg="del">
          <pc:chgData name="Valentyna Fuchedzhy" userId="8ba483c4-aa65-4e5b-8c89-65bed040dfcb" providerId="ADAL" clId="{1056A915-615A-4070-AA54-295BBBDA98D8}" dt="2023-11-08T07:26:36.687" v="918" actId="47"/>
          <pc:sldLayoutMkLst>
            <pc:docMk/>
            <pc:sldMasterMk cId="2840539293" sldId="2147484071"/>
            <pc:sldLayoutMk cId="1312682081" sldId="2147484154"/>
          </pc:sldLayoutMkLst>
        </pc:sldLayoutChg>
      </pc:sldMasterChg>
    </pc:docChg>
  </pc:docChgLst>
  <pc:docChgLst>
    <pc:chgData name="Fuchedzhy Valentyna" userId="8ba483c4-aa65-4e5b-8c89-65bed040dfcb" providerId="ADAL" clId="{47EAF843-9E56-4655-BE8C-AAFBD8F81186}"/>
    <pc:docChg chg="addSld delSld modSld modSection">
      <pc:chgData name="Fuchedzhy Valentyna" userId="8ba483c4-aa65-4e5b-8c89-65bed040dfcb" providerId="ADAL" clId="{47EAF843-9E56-4655-BE8C-AAFBD8F81186}" dt="2023-02-16T18:44:19.822" v="13" actId="47"/>
      <pc:docMkLst>
        <pc:docMk/>
      </pc:docMkLst>
      <pc:sldChg chg="modSp mod">
        <pc:chgData name="Fuchedzhy Valentyna" userId="8ba483c4-aa65-4e5b-8c89-65bed040dfcb" providerId="ADAL" clId="{47EAF843-9E56-4655-BE8C-AAFBD8F81186}" dt="2023-02-16T18:42:34.506" v="11" actId="20577"/>
        <pc:sldMkLst>
          <pc:docMk/>
          <pc:sldMk cId="3452428955" sldId="487"/>
        </pc:sldMkLst>
        <pc:spChg chg="mod">
          <ac:chgData name="Fuchedzhy Valentyna" userId="8ba483c4-aa65-4e5b-8c89-65bed040dfcb" providerId="ADAL" clId="{47EAF843-9E56-4655-BE8C-AAFBD8F81186}" dt="2023-02-16T18:42:34.506" v="11" actId="20577"/>
          <ac:spMkLst>
            <pc:docMk/>
            <pc:sldMk cId="3452428955" sldId="487"/>
            <ac:spMk id="5" creationId="{A4F8D9D9-FEA8-45B8-8C39-C51F09FB181A}"/>
          </ac:spMkLst>
        </pc:spChg>
      </pc:sldChg>
      <pc:sldChg chg="new del">
        <pc:chgData name="Fuchedzhy Valentyna" userId="8ba483c4-aa65-4e5b-8c89-65bed040dfcb" providerId="ADAL" clId="{47EAF843-9E56-4655-BE8C-AAFBD8F81186}" dt="2023-02-16T18:44:19.822" v="13" actId="47"/>
        <pc:sldMkLst>
          <pc:docMk/>
          <pc:sldMk cId="1521328967" sldId="488"/>
        </pc:sldMkLst>
      </pc:sldChg>
      <pc:sldChg chg="del">
        <pc:chgData name="Fuchedzhy Valentyna" userId="8ba483c4-aa65-4e5b-8c89-65bed040dfcb" providerId="ADAL" clId="{47EAF843-9E56-4655-BE8C-AAFBD8F81186}" dt="2023-02-16T18:42:13.987" v="0" actId="47"/>
        <pc:sldMkLst>
          <pc:docMk/>
          <pc:sldMk cId="2265945800" sldId="2145705064"/>
        </pc:sldMkLst>
      </pc:sldChg>
      <pc:sldChg chg="del">
        <pc:chgData name="Fuchedzhy Valentyna" userId="8ba483c4-aa65-4e5b-8c89-65bed040dfcb" providerId="ADAL" clId="{47EAF843-9E56-4655-BE8C-AAFBD8F81186}" dt="2023-02-16T18:42:13.987" v="0" actId="47"/>
        <pc:sldMkLst>
          <pc:docMk/>
          <pc:sldMk cId="1045980911" sldId="2145705087"/>
        </pc:sldMkLst>
      </pc:sldChg>
      <pc:sldChg chg="del">
        <pc:chgData name="Fuchedzhy Valentyna" userId="8ba483c4-aa65-4e5b-8c89-65bed040dfcb" providerId="ADAL" clId="{47EAF843-9E56-4655-BE8C-AAFBD8F81186}" dt="2023-02-16T18:42:13.987" v="0" actId="47"/>
        <pc:sldMkLst>
          <pc:docMk/>
          <pc:sldMk cId="56185404" sldId="2145705106"/>
        </pc:sldMkLst>
      </pc:sldChg>
      <pc:sldChg chg="del">
        <pc:chgData name="Fuchedzhy Valentyna" userId="8ba483c4-aa65-4e5b-8c89-65bed040dfcb" providerId="ADAL" clId="{47EAF843-9E56-4655-BE8C-AAFBD8F81186}" dt="2023-02-16T18:42:13.987" v="0" actId="47"/>
        <pc:sldMkLst>
          <pc:docMk/>
          <pc:sldMk cId="3456578531" sldId="2145705111"/>
        </pc:sldMkLst>
      </pc:sldChg>
      <pc:sldChg chg="del">
        <pc:chgData name="Fuchedzhy Valentyna" userId="8ba483c4-aa65-4e5b-8c89-65bed040dfcb" providerId="ADAL" clId="{47EAF843-9E56-4655-BE8C-AAFBD8F81186}" dt="2023-02-16T18:42:13.987" v="0" actId="47"/>
        <pc:sldMkLst>
          <pc:docMk/>
          <pc:sldMk cId="328338488" sldId="2145705112"/>
        </pc:sldMkLst>
      </pc:sldChg>
      <pc:sldChg chg="del">
        <pc:chgData name="Fuchedzhy Valentyna" userId="8ba483c4-aa65-4e5b-8c89-65bed040dfcb" providerId="ADAL" clId="{47EAF843-9E56-4655-BE8C-AAFBD8F81186}" dt="2023-02-16T18:42:13.987" v="0" actId="47"/>
        <pc:sldMkLst>
          <pc:docMk/>
          <pc:sldMk cId="2666641406" sldId="2145705113"/>
        </pc:sldMkLst>
      </pc:sldChg>
      <pc:sldChg chg="del">
        <pc:chgData name="Fuchedzhy Valentyna" userId="8ba483c4-aa65-4e5b-8c89-65bed040dfcb" providerId="ADAL" clId="{47EAF843-9E56-4655-BE8C-AAFBD8F81186}" dt="2023-02-16T18:42:13.987" v="0" actId="47"/>
        <pc:sldMkLst>
          <pc:docMk/>
          <pc:sldMk cId="3175590158" sldId="2145705114"/>
        </pc:sldMkLst>
      </pc:sldChg>
      <pc:sldChg chg="del">
        <pc:chgData name="Fuchedzhy Valentyna" userId="8ba483c4-aa65-4e5b-8c89-65bed040dfcb" providerId="ADAL" clId="{47EAF843-9E56-4655-BE8C-AAFBD8F81186}" dt="2023-02-16T18:42:26.135" v="1" actId="47"/>
        <pc:sldMkLst>
          <pc:docMk/>
          <pc:sldMk cId="1268848550" sldId="2145705115"/>
        </pc:sldMkLst>
      </pc:sldChg>
    </pc:docChg>
  </pc:docChgLst>
  <pc:docChgLst>
    <pc:chgData name="Valentyna Fuchedzhy" userId="8ba483c4-aa65-4e5b-8c89-65bed040dfcb" providerId="ADAL" clId="{CBFFF10C-1B28-4323-A0DD-6FC8C23B9513}"/>
    <pc:docChg chg="custSel addSld delSld modSld sldOrd modSection">
      <pc:chgData name="Valentyna Fuchedzhy" userId="8ba483c4-aa65-4e5b-8c89-65bed040dfcb" providerId="ADAL" clId="{CBFFF10C-1B28-4323-A0DD-6FC8C23B9513}" dt="2023-12-17T16:28:33.207" v="222" actId="729"/>
      <pc:docMkLst>
        <pc:docMk/>
      </pc:docMkLst>
      <pc:sldChg chg="addSp delSp modSp add mod">
        <pc:chgData name="Valentyna Fuchedzhy" userId="8ba483c4-aa65-4e5b-8c89-65bed040dfcb" providerId="ADAL" clId="{CBFFF10C-1B28-4323-A0DD-6FC8C23B9513}" dt="2023-12-17T15:45:07.992" v="92"/>
        <pc:sldMkLst>
          <pc:docMk/>
          <pc:sldMk cId="683527935" sldId="2147377105"/>
        </pc:sldMkLst>
        <pc:spChg chg="mod">
          <ac:chgData name="Valentyna Fuchedzhy" userId="8ba483c4-aa65-4e5b-8c89-65bed040dfcb" providerId="ADAL" clId="{CBFFF10C-1B28-4323-A0DD-6FC8C23B9513}" dt="2023-12-17T15:45:06.165" v="91" actId="20577"/>
          <ac:spMkLst>
            <pc:docMk/>
            <pc:sldMk cId="683527935" sldId="2147377105"/>
            <ac:spMk id="14" creationId="{A7CC798F-7B38-4991-99DD-CC09068B8C62}"/>
          </ac:spMkLst>
        </pc:spChg>
        <pc:graphicFrameChg chg="mod">
          <ac:chgData name="Valentyna Fuchedzhy" userId="8ba483c4-aa65-4e5b-8c89-65bed040dfcb" providerId="ADAL" clId="{CBFFF10C-1B28-4323-A0DD-6FC8C23B9513}" dt="2023-12-17T15:45:07.992" v="92"/>
          <ac:graphicFrameMkLst>
            <pc:docMk/>
            <pc:sldMk cId="683527935" sldId="2147377105"/>
            <ac:graphicFrameMk id="39" creationId="{5E94E183-B810-44E1-BAD6-E78B7B4F9775}"/>
          </ac:graphicFrameMkLst>
        </pc:graphicFrameChg>
        <pc:picChg chg="del">
          <ac:chgData name="Valentyna Fuchedzhy" userId="8ba483c4-aa65-4e5b-8c89-65bed040dfcb" providerId="ADAL" clId="{CBFFF10C-1B28-4323-A0DD-6FC8C23B9513}" dt="2023-12-17T15:44:30.337" v="73" actId="478"/>
          <ac:picMkLst>
            <pc:docMk/>
            <pc:sldMk cId="683527935" sldId="2147377105"/>
            <ac:picMk id="5" creationId="{CD0D8A3A-1696-0DE5-5B40-4CEFAC449D20}"/>
          </ac:picMkLst>
        </pc:picChg>
        <pc:picChg chg="add mod ord">
          <ac:chgData name="Valentyna Fuchedzhy" userId="8ba483c4-aa65-4e5b-8c89-65bed040dfcb" providerId="ADAL" clId="{CBFFF10C-1B28-4323-A0DD-6FC8C23B9513}" dt="2023-12-17T15:44:46.814" v="76" actId="14100"/>
          <ac:picMkLst>
            <pc:docMk/>
            <pc:sldMk cId="683527935" sldId="2147377105"/>
            <ac:picMk id="7" creationId="{BD647E98-9B29-3B4B-2E10-055C8CDB417A}"/>
          </ac:picMkLst>
        </pc:picChg>
      </pc:sldChg>
      <pc:sldChg chg="add del">
        <pc:chgData name="Valentyna Fuchedzhy" userId="8ba483c4-aa65-4e5b-8c89-65bed040dfcb" providerId="ADAL" clId="{CBFFF10C-1B28-4323-A0DD-6FC8C23B9513}" dt="2023-12-17T15:54:44.278" v="97" actId="47"/>
        <pc:sldMkLst>
          <pc:docMk/>
          <pc:sldMk cId="2793231912" sldId="2147377176"/>
        </pc:sldMkLst>
      </pc:sldChg>
      <pc:sldChg chg="add">
        <pc:chgData name="Valentyna Fuchedzhy" userId="8ba483c4-aa65-4e5b-8c89-65bed040dfcb" providerId="ADAL" clId="{CBFFF10C-1B28-4323-A0DD-6FC8C23B9513}" dt="2023-12-17T15:57:31.435" v="98"/>
        <pc:sldMkLst>
          <pc:docMk/>
          <pc:sldMk cId="47964487" sldId="2147377189"/>
        </pc:sldMkLst>
      </pc:sldChg>
      <pc:sldChg chg="add">
        <pc:chgData name="Valentyna Fuchedzhy" userId="8ba483c4-aa65-4e5b-8c89-65bed040dfcb" providerId="ADAL" clId="{CBFFF10C-1B28-4323-A0DD-6FC8C23B9513}" dt="2023-12-17T16:10:52.679" v="101"/>
        <pc:sldMkLst>
          <pc:docMk/>
          <pc:sldMk cId="3707158147" sldId="2147377212"/>
        </pc:sldMkLst>
      </pc:sldChg>
      <pc:sldChg chg="ord">
        <pc:chgData name="Valentyna Fuchedzhy" userId="8ba483c4-aa65-4e5b-8c89-65bed040dfcb" providerId="ADAL" clId="{CBFFF10C-1B28-4323-A0DD-6FC8C23B9513}" dt="2023-12-17T15:45:36.452" v="95"/>
        <pc:sldMkLst>
          <pc:docMk/>
          <pc:sldMk cId="257071239" sldId="2147377213"/>
        </pc:sldMkLst>
      </pc:sldChg>
      <pc:sldChg chg="mod modShow">
        <pc:chgData name="Valentyna Fuchedzhy" userId="8ba483c4-aa65-4e5b-8c89-65bed040dfcb" providerId="ADAL" clId="{CBFFF10C-1B28-4323-A0DD-6FC8C23B9513}" dt="2023-12-17T16:28:33.207" v="222" actId="729"/>
        <pc:sldMkLst>
          <pc:docMk/>
          <pc:sldMk cId="2405011385" sldId="2147377553"/>
        </pc:sldMkLst>
      </pc:sldChg>
      <pc:sldChg chg="modSp mod">
        <pc:chgData name="Valentyna Fuchedzhy" userId="8ba483c4-aa65-4e5b-8c89-65bed040dfcb" providerId="ADAL" clId="{CBFFF10C-1B28-4323-A0DD-6FC8C23B9513}" dt="2023-12-17T16:27:12.233" v="198" actId="21"/>
        <pc:sldMkLst>
          <pc:docMk/>
          <pc:sldMk cId="2105287098" sldId="2147377554"/>
        </pc:sldMkLst>
        <pc:spChg chg="mod">
          <ac:chgData name="Valentyna Fuchedzhy" userId="8ba483c4-aa65-4e5b-8c89-65bed040dfcb" providerId="ADAL" clId="{CBFFF10C-1B28-4323-A0DD-6FC8C23B9513}" dt="2023-12-17T16:27:12.233" v="198" actId="21"/>
          <ac:spMkLst>
            <pc:docMk/>
            <pc:sldMk cId="2105287098" sldId="2147377554"/>
            <ac:spMk id="4" creationId="{D7571CF5-46F1-FD6D-08CD-4F2AD255F714}"/>
          </ac:spMkLst>
        </pc:spChg>
      </pc:sldChg>
      <pc:sldChg chg="ord">
        <pc:chgData name="Valentyna Fuchedzhy" userId="8ba483c4-aa65-4e5b-8c89-65bed040dfcb" providerId="ADAL" clId="{CBFFF10C-1B28-4323-A0DD-6FC8C23B9513}" dt="2023-12-17T15:41:58.792" v="70"/>
        <pc:sldMkLst>
          <pc:docMk/>
          <pc:sldMk cId="3857099384" sldId="2147472143"/>
        </pc:sldMkLst>
      </pc:sldChg>
      <pc:sldChg chg="ord">
        <pc:chgData name="Valentyna Fuchedzhy" userId="8ba483c4-aa65-4e5b-8c89-65bed040dfcb" providerId="ADAL" clId="{CBFFF10C-1B28-4323-A0DD-6FC8C23B9513}" dt="2023-12-17T16:09:46.952" v="100"/>
        <pc:sldMkLst>
          <pc:docMk/>
          <pc:sldMk cId="376512786" sldId="2147472144"/>
        </pc:sldMkLst>
      </pc:sldChg>
      <pc:sldChg chg="del">
        <pc:chgData name="Valentyna Fuchedzhy" userId="8ba483c4-aa65-4e5b-8c89-65bed040dfcb" providerId="ADAL" clId="{CBFFF10C-1B28-4323-A0DD-6FC8C23B9513}" dt="2023-12-17T15:45:15.370" v="93" actId="47"/>
        <pc:sldMkLst>
          <pc:docMk/>
          <pc:sldMk cId="4198808296" sldId="2147472146"/>
        </pc:sldMkLst>
      </pc:sldChg>
      <pc:sldChg chg="modSp mod">
        <pc:chgData name="Valentyna Fuchedzhy" userId="8ba483c4-aa65-4e5b-8c89-65bed040dfcb" providerId="ADAL" clId="{CBFFF10C-1B28-4323-A0DD-6FC8C23B9513}" dt="2023-12-17T16:28:06.233" v="221" actId="207"/>
        <pc:sldMkLst>
          <pc:docMk/>
          <pc:sldMk cId="3087197013" sldId="2147472149"/>
        </pc:sldMkLst>
        <pc:spChg chg="mod">
          <ac:chgData name="Valentyna Fuchedzhy" userId="8ba483c4-aa65-4e5b-8c89-65bed040dfcb" providerId="ADAL" clId="{CBFFF10C-1B28-4323-A0DD-6FC8C23B9513}" dt="2023-12-17T16:27:55.622" v="220" actId="20577"/>
          <ac:spMkLst>
            <pc:docMk/>
            <pc:sldMk cId="3087197013" sldId="2147472149"/>
            <ac:spMk id="2" creationId="{382F87C8-E1EA-7880-2936-A9CC1B800C37}"/>
          </ac:spMkLst>
        </pc:spChg>
        <pc:spChg chg="mod">
          <ac:chgData name="Valentyna Fuchedzhy" userId="8ba483c4-aa65-4e5b-8c89-65bed040dfcb" providerId="ADAL" clId="{CBFFF10C-1B28-4323-A0DD-6FC8C23B9513}" dt="2023-12-17T16:28:06.233" v="221" actId="207"/>
          <ac:spMkLst>
            <pc:docMk/>
            <pc:sldMk cId="3087197013" sldId="2147472149"/>
            <ac:spMk id="4" creationId="{D7571CF5-46F1-FD6D-08CD-4F2AD255F714}"/>
          </ac:spMkLst>
        </pc:spChg>
      </pc:sldChg>
      <pc:sldChg chg="modSp add mod">
        <pc:chgData name="Valentyna Fuchedzhy" userId="8ba483c4-aa65-4e5b-8c89-65bed040dfcb" providerId="ADAL" clId="{CBFFF10C-1B28-4323-A0DD-6FC8C23B9513}" dt="2023-12-17T15:42:06.634" v="71" actId="1076"/>
        <pc:sldMkLst>
          <pc:docMk/>
          <pc:sldMk cId="4176343725" sldId="2147472150"/>
        </pc:sldMkLst>
        <pc:spChg chg="mod">
          <ac:chgData name="Valentyna Fuchedzhy" userId="8ba483c4-aa65-4e5b-8c89-65bed040dfcb" providerId="ADAL" clId="{CBFFF10C-1B28-4323-A0DD-6FC8C23B9513}" dt="2023-12-17T15:42:06.634" v="71" actId="1076"/>
          <ac:spMkLst>
            <pc:docMk/>
            <pc:sldMk cId="4176343725" sldId="2147472150"/>
            <ac:spMk id="15" creationId="{CF098E49-6C66-3699-7D0C-20A8AE8D7CA2}"/>
          </ac:spMkLst>
        </pc:spChg>
      </pc:sldChg>
      <pc:sldChg chg="add">
        <pc:chgData name="Valentyna Fuchedzhy" userId="8ba483c4-aa65-4e5b-8c89-65bed040dfcb" providerId="ADAL" clId="{CBFFF10C-1B28-4323-A0DD-6FC8C23B9513}" dt="2023-12-17T15:51:54.830" v="96"/>
        <pc:sldMkLst>
          <pc:docMk/>
          <pc:sldMk cId="4139205255" sldId="2147472151"/>
        </pc:sldMkLst>
      </pc:sldChg>
    </pc:docChg>
  </pc:docChgLst>
  <pc:docChgLst>
    <pc:chgData name="Fuchedzhy Valentyna" userId="8ba483c4-aa65-4e5b-8c89-65bed040dfcb" providerId="ADAL" clId="{21F93237-BA8F-4C4B-8FF7-DED658C6C357}"/>
    <pc:docChg chg="custSel addSld delSld modSld modSection">
      <pc:chgData name="Fuchedzhy Valentyna" userId="8ba483c4-aa65-4e5b-8c89-65bed040dfcb" providerId="ADAL" clId="{21F93237-BA8F-4C4B-8FF7-DED658C6C357}" dt="2024-05-09T09:15:57.587" v="17" actId="1076"/>
      <pc:docMkLst>
        <pc:docMk/>
      </pc:docMkLst>
      <pc:sldChg chg="del">
        <pc:chgData name="Fuchedzhy Valentyna" userId="8ba483c4-aa65-4e5b-8c89-65bed040dfcb" providerId="ADAL" clId="{21F93237-BA8F-4C4B-8FF7-DED658C6C357}" dt="2024-05-09T09:05:32.525" v="2" actId="47"/>
        <pc:sldMkLst>
          <pc:docMk/>
          <pc:sldMk cId="1566314150" sldId="2145705666"/>
        </pc:sldMkLst>
      </pc:sldChg>
      <pc:sldChg chg="del">
        <pc:chgData name="Fuchedzhy Valentyna" userId="8ba483c4-aa65-4e5b-8c89-65bed040dfcb" providerId="ADAL" clId="{21F93237-BA8F-4C4B-8FF7-DED658C6C357}" dt="2024-05-09T08:54:48.487" v="0" actId="47"/>
        <pc:sldMkLst>
          <pc:docMk/>
          <pc:sldMk cId="3298829857" sldId="2147376809"/>
        </pc:sldMkLst>
      </pc:sldChg>
      <pc:sldChg chg="del">
        <pc:chgData name="Fuchedzhy Valentyna" userId="8ba483c4-aa65-4e5b-8c89-65bed040dfcb" providerId="ADAL" clId="{21F93237-BA8F-4C4B-8FF7-DED658C6C357}" dt="2024-05-09T09:05:32.525" v="2" actId="47"/>
        <pc:sldMkLst>
          <pc:docMk/>
          <pc:sldMk cId="1453273200" sldId="2147377485"/>
        </pc:sldMkLst>
      </pc:sldChg>
      <pc:sldChg chg="del">
        <pc:chgData name="Fuchedzhy Valentyna" userId="8ba483c4-aa65-4e5b-8c89-65bed040dfcb" providerId="ADAL" clId="{21F93237-BA8F-4C4B-8FF7-DED658C6C357}" dt="2024-05-09T09:05:32.525" v="2" actId="47"/>
        <pc:sldMkLst>
          <pc:docMk/>
          <pc:sldMk cId="3064065764" sldId="2147377552"/>
        </pc:sldMkLst>
      </pc:sldChg>
      <pc:sldChg chg="del">
        <pc:chgData name="Fuchedzhy Valentyna" userId="8ba483c4-aa65-4e5b-8c89-65bed040dfcb" providerId="ADAL" clId="{21F93237-BA8F-4C4B-8FF7-DED658C6C357}" dt="2024-05-09T09:05:32.525" v="2" actId="47"/>
        <pc:sldMkLst>
          <pc:docMk/>
          <pc:sldMk cId="1202255514" sldId="2147377558"/>
        </pc:sldMkLst>
      </pc:sldChg>
      <pc:sldChg chg="del">
        <pc:chgData name="Fuchedzhy Valentyna" userId="8ba483c4-aa65-4e5b-8c89-65bed040dfcb" providerId="ADAL" clId="{21F93237-BA8F-4C4B-8FF7-DED658C6C357}" dt="2024-05-09T09:05:32.525" v="2" actId="47"/>
        <pc:sldMkLst>
          <pc:docMk/>
          <pc:sldMk cId="3070437748" sldId="2147377563"/>
        </pc:sldMkLst>
      </pc:sldChg>
      <pc:sldChg chg="addSp modSp new mod">
        <pc:chgData name="Fuchedzhy Valentyna" userId="8ba483c4-aa65-4e5b-8c89-65bed040dfcb" providerId="ADAL" clId="{21F93237-BA8F-4C4B-8FF7-DED658C6C357}" dt="2024-05-09T09:15:57.587" v="17" actId="1076"/>
        <pc:sldMkLst>
          <pc:docMk/>
          <pc:sldMk cId="2909635726" sldId="2147377564"/>
        </pc:sldMkLst>
        <pc:picChg chg="add mod modCrop">
          <ac:chgData name="Fuchedzhy Valentyna" userId="8ba483c4-aa65-4e5b-8c89-65bed040dfcb" providerId="ADAL" clId="{21F93237-BA8F-4C4B-8FF7-DED658C6C357}" dt="2024-05-09T09:15:57.587" v="17" actId="1076"/>
          <ac:picMkLst>
            <pc:docMk/>
            <pc:sldMk cId="2909635726" sldId="2147377564"/>
            <ac:picMk id="4" creationId="{77A322DB-C6F7-AB2C-9F52-F09118E27959}"/>
          </ac:picMkLst>
        </pc:picChg>
        <pc:picChg chg="add mod modCrop">
          <ac:chgData name="Fuchedzhy Valentyna" userId="8ba483c4-aa65-4e5b-8c89-65bed040dfcb" providerId="ADAL" clId="{21F93237-BA8F-4C4B-8FF7-DED658C6C357}" dt="2024-05-09T09:13:22.857" v="9" actId="1076"/>
          <ac:picMkLst>
            <pc:docMk/>
            <pc:sldMk cId="2909635726" sldId="2147377564"/>
            <ac:picMk id="6" creationId="{7CE0DD32-D6AE-8FDA-C81D-D76DE6C6FCAE}"/>
          </ac:picMkLst>
        </pc:picChg>
      </pc:sldChg>
      <pc:sldChg chg="addSp delSp modSp add mod">
        <pc:chgData name="Fuchedzhy Valentyna" userId="8ba483c4-aa65-4e5b-8c89-65bed040dfcb" providerId="ADAL" clId="{21F93237-BA8F-4C4B-8FF7-DED658C6C357}" dt="2024-05-09T09:15:46.021" v="15" actId="1076"/>
        <pc:sldMkLst>
          <pc:docMk/>
          <pc:sldMk cId="1310184040" sldId="2147377565"/>
        </pc:sldMkLst>
        <pc:picChg chg="del">
          <ac:chgData name="Fuchedzhy Valentyna" userId="8ba483c4-aa65-4e5b-8c89-65bed040dfcb" providerId="ADAL" clId="{21F93237-BA8F-4C4B-8FF7-DED658C6C357}" dt="2024-05-09T09:15:29.981" v="12" actId="478"/>
          <ac:picMkLst>
            <pc:docMk/>
            <pc:sldMk cId="1310184040" sldId="2147377565"/>
            <ac:picMk id="4" creationId="{77A322DB-C6F7-AB2C-9F52-F09118E27959}"/>
          </ac:picMkLst>
        </pc:picChg>
        <pc:picChg chg="add mod modCrop">
          <ac:chgData name="Fuchedzhy Valentyna" userId="8ba483c4-aa65-4e5b-8c89-65bed040dfcb" providerId="ADAL" clId="{21F93237-BA8F-4C4B-8FF7-DED658C6C357}" dt="2024-05-09T09:15:46.021" v="15" actId="1076"/>
          <ac:picMkLst>
            <pc:docMk/>
            <pc:sldMk cId="1310184040" sldId="2147377565"/>
            <ac:picMk id="5" creationId="{F33F42A0-D958-3143-67BB-C4BD178398A9}"/>
          </ac:picMkLst>
        </pc:picChg>
      </pc:sldChg>
      <pc:sldMasterChg chg="delSldLayout">
        <pc:chgData name="Fuchedzhy Valentyna" userId="8ba483c4-aa65-4e5b-8c89-65bed040dfcb" providerId="ADAL" clId="{21F93237-BA8F-4C4B-8FF7-DED658C6C357}" dt="2024-05-09T09:05:32.525" v="2" actId="47"/>
        <pc:sldMasterMkLst>
          <pc:docMk/>
          <pc:sldMasterMk cId="1015482735" sldId="2147483975"/>
        </pc:sldMasterMkLst>
        <pc:sldLayoutChg chg="del">
          <pc:chgData name="Fuchedzhy Valentyna" userId="8ba483c4-aa65-4e5b-8c89-65bed040dfcb" providerId="ADAL" clId="{21F93237-BA8F-4C4B-8FF7-DED658C6C357}" dt="2024-05-09T09:05:32.525" v="2" actId="47"/>
          <pc:sldLayoutMkLst>
            <pc:docMk/>
            <pc:sldMasterMk cId="1015482735" sldId="2147483975"/>
            <pc:sldLayoutMk cId="4094587360" sldId="2147484159"/>
          </pc:sldLayoutMkLst>
        </pc:sldLayoutChg>
      </pc:sldMasterChg>
    </pc:docChg>
  </pc:docChgLst>
  <pc:docChgLst>
    <pc:chgData name="Fuchedzhy Valentyna" userId="8ba483c4-aa65-4e5b-8c89-65bed040dfcb" providerId="ADAL" clId="{BE167E4D-4C11-4B1D-80B9-E63BD560E833}"/>
    <pc:docChg chg="custSel addSld delSld modSld modSection">
      <pc:chgData name="Fuchedzhy Valentyna" userId="8ba483c4-aa65-4e5b-8c89-65bed040dfcb" providerId="ADAL" clId="{BE167E4D-4C11-4B1D-80B9-E63BD560E833}" dt="2025-03-10T07:38:01.495" v="24" actId="729"/>
      <pc:docMkLst>
        <pc:docMk/>
      </pc:docMkLst>
      <pc:sldChg chg="addSp delSp modSp mod">
        <pc:chgData name="Fuchedzhy Valentyna" userId="8ba483c4-aa65-4e5b-8c89-65bed040dfcb" providerId="ADAL" clId="{BE167E4D-4C11-4B1D-80B9-E63BD560E833}" dt="2025-03-10T07:34:35.192" v="5"/>
        <pc:sldMkLst>
          <pc:docMk/>
          <pc:sldMk cId="3452428955" sldId="487"/>
        </pc:sldMkLst>
        <pc:spChg chg="del">
          <ac:chgData name="Fuchedzhy Valentyna" userId="8ba483c4-aa65-4e5b-8c89-65bed040dfcb" providerId="ADAL" clId="{BE167E4D-4C11-4B1D-80B9-E63BD560E833}" dt="2025-03-10T07:34:01.524" v="0" actId="478"/>
          <ac:spMkLst>
            <pc:docMk/>
            <pc:sldMk cId="3452428955" sldId="487"/>
            <ac:spMk id="7" creationId="{18D5C9B5-01BE-130B-B348-5E0B36A1EC70}"/>
          </ac:spMkLst>
        </pc:spChg>
        <pc:spChg chg="del">
          <ac:chgData name="Fuchedzhy Valentyna" userId="8ba483c4-aa65-4e5b-8c89-65bed040dfcb" providerId="ADAL" clId="{BE167E4D-4C11-4B1D-80B9-E63BD560E833}" dt="2025-03-10T07:34:06.351" v="4" actId="478"/>
          <ac:spMkLst>
            <pc:docMk/>
            <pc:sldMk cId="3452428955" sldId="487"/>
            <ac:spMk id="11" creationId="{7C97A1DD-09CB-85B0-F9B0-624824EBE250}"/>
          </ac:spMkLst>
        </pc:spChg>
        <pc:spChg chg="del">
          <ac:chgData name="Fuchedzhy Valentyna" userId="8ba483c4-aa65-4e5b-8c89-65bed040dfcb" providerId="ADAL" clId="{BE167E4D-4C11-4B1D-80B9-E63BD560E833}" dt="2025-03-10T07:34:05.634" v="3" actId="478"/>
          <ac:spMkLst>
            <pc:docMk/>
            <pc:sldMk cId="3452428955" sldId="487"/>
            <ac:spMk id="12" creationId="{EB3B1FF0-634B-8F21-1C22-F64B3EFF90B8}"/>
          </ac:spMkLst>
        </pc:spChg>
        <pc:picChg chg="add mod">
          <ac:chgData name="Fuchedzhy Valentyna" userId="8ba483c4-aa65-4e5b-8c89-65bed040dfcb" providerId="ADAL" clId="{BE167E4D-4C11-4B1D-80B9-E63BD560E833}" dt="2025-03-10T07:34:35.192" v="5"/>
          <ac:picMkLst>
            <pc:docMk/>
            <pc:sldMk cId="3452428955" sldId="487"/>
            <ac:picMk id="2" creationId="{BC6373F2-04BF-E45D-34C9-616AEC6C13DF}"/>
          </ac:picMkLst>
        </pc:picChg>
        <pc:picChg chg="del">
          <ac:chgData name="Fuchedzhy Valentyna" userId="8ba483c4-aa65-4e5b-8c89-65bed040dfcb" providerId="ADAL" clId="{BE167E4D-4C11-4B1D-80B9-E63BD560E833}" dt="2025-03-10T07:34:04.903" v="2" actId="478"/>
          <ac:picMkLst>
            <pc:docMk/>
            <pc:sldMk cId="3452428955" sldId="487"/>
            <ac:picMk id="6" creationId="{CC61CF45-09B1-78EF-9943-B1C58D9A8274}"/>
          </ac:picMkLst>
        </pc:picChg>
        <pc:picChg chg="del">
          <ac:chgData name="Fuchedzhy Valentyna" userId="8ba483c4-aa65-4e5b-8c89-65bed040dfcb" providerId="ADAL" clId="{BE167E4D-4C11-4B1D-80B9-E63BD560E833}" dt="2025-03-10T07:34:03.993" v="1" actId="478"/>
          <ac:picMkLst>
            <pc:docMk/>
            <pc:sldMk cId="3452428955" sldId="487"/>
            <ac:picMk id="2054" creationId="{197B11DB-C6A5-BE97-91B9-03480008F6D0}"/>
          </ac:picMkLst>
        </pc:picChg>
      </pc:sldChg>
      <pc:sldChg chg="add">
        <pc:chgData name="Fuchedzhy Valentyna" userId="8ba483c4-aa65-4e5b-8c89-65bed040dfcb" providerId="ADAL" clId="{BE167E4D-4C11-4B1D-80B9-E63BD560E833}" dt="2025-03-10T07:36:12.786" v="13"/>
        <pc:sldMkLst>
          <pc:docMk/>
          <pc:sldMk cId="3260436367" sldId="2145705370"/>
        </pc:sldMkLst>
      </pc:sldChg>
      <pc:sldChg chg="add mod modShow">
        <pc:chgData name="Fuchedzhy Valentyna" userId="8ba483c4-aa65-4e5b-8c89-65bed040dfcb" providerId="ADAL" clId="{BE167E4D-4C11-4B1D-80B9-E63BD560E833}" dt="2025-03-10T07:38:01.495" v="24" actId="729"/>
        <pc:sldMkLst>
          <pc:docMk/>
          <pc:sldMk cId="2220875917" sldId="2147376745"/>
        </pc:sldMkLst>
      </pc:sldChg>
      <pc:sldChg chg="delSp del mod">
        <pc:chgData name="Fuchedzhy Valentyna" userId="8ba483c4-aa65-4e5b-8c89-65bed040dfcb" providerId="ADAL" clId="{BE167E4D-4C11-4B1D-80B9-E63BD560E833}" dt="2025-03-10T07:34:49.675" v="9" actId="47"/>
        <pc:sldMkLst>
          <pc:docMk/>
          <pc:sldMk cId="1515654810" sldId="2147376821"/>
        </pc:sldMkLst>
        <pc:spChg chg="del">
          <ac:chgData name="Fuchedzhy Valentyna" userId="8ba483c4-aa65-4e5b-8c89-65bed040dfcb" providerId="ADAL" clId="{BE167E4D-4C11-4B1D-80B9-E63BD560E833}" dt="2025-03-10T07:34:47.208" v="8" actId="478"/>
          <ac:spMkLst>
            <pc:docMk/>
            <pc:sldMk cId="1515654810" sldId="2147376821"/>
            <ac:spMk id="3" creationId="{F3BFD2B6-3160-03DF-557D-138B08FE61EB}"/>
          </ac:spMkLst>
        </pc:spChg>
      </pc:sldChg>
      <pc:sldChg chg="delSp modSp del mod">
        <pc:chgData name="Fuchedzhy Valentyna" userId="8ba483c4-aa65-4e5b-8c89-65bed040dfcb" providerId="ADAL" clId="{BE167E4D-4C11-4B1D-80B9-E63BD560E833}" dt="2025-03-10T07:37:54.590" v="23" actId="47"/>
        <pc:sldMkLst>
          <pc:docMk/>
          <pc:sldMk cId="783118219" sldId="2147377562"/>
        </pc:sldMkLst>
        <pc:spChg chg="mod">
          <ac:chgData name="Fuchedzhy Valentyna" userId="8ba483c4-aa65-4e5b-8c89-65bed040dfcb" providerId="ADAL" clId="{BE167E4D-4C11-4B1D-80B9-E63BD560E833}" dt="2025-03-10T07:35:01.396" v="12" actId="20577"/>
          <ac:spMkLst>
            <pc:docMk/>
            <pc:sldMk cId="783118219" sldId="2147377562"/>
            <ac:spMk id="22" creationId="{C3140DAF-AE7F-4C47-9B93-7EBE8A69B3B5}"/>
          </ac:spMkLst>
        </pc:spChg>
        <pc:picChg chg="del">
          <ac:chgData name="Fuchedzhy Valentyna" userId="8ba483c4-aa65-4e5b-8c89-65bed040dfcb" providerId="ADAL" clId="{BE167E4D-4C11-4B1D-80B9-E63BD560E833}" dt="2025-03-10T07:34:55.980" v="10" actId="478"/>
          <ac:picMkLst>
            <pc:docMk/>
            <pc:sldMk cId="783118219" sldId="2147377562"/>
            <ac:picMk id="2" creationId="{F8E4E7B0-B4E3-6AC5-06F7-115EC817189B}"/>
          </ac:picMkLst>
        </pc:picChg>
      </pc:sldChg>
      <pc:sldChg chg="del">
        <pc:chgData name="Fuchedzhy Valentyna" userId="8ba483c4-aa65-4e5b-8c89-65bed040dfcb" providerId="ADAL" clId="{BE167E4D-4C11-4B1D-80B9-E63BD560E833}" dt="2025-03-10T07:34:39.395" v="6" actId="47"/>
        <pc:sldMkLst>
          <pc:docMk/>
          <pc:sldMk cId="2909635726" sldId="2147377564"/>
        </pc:sldMkLst>
      </pc:sldChg>
      <pc:sldChg chg="del">
        <pc:chgData name="Fuchedzhy Valentyna" userId="8ba483c4-aa65-4e5b-8c89-65bed040dfcb" providerId="ADAL" clId="{BE167E4D-4C11-4B1D-80B9-E63BD560E833}" dt="2025-03-10T07:34:40.022" v="7" actId="47"/>
        <pc:sldMkLst>
          <pc:docMk/>
          <pc:sldMk cId="1310184040" sldId="2147377565"/>
        </pc:sldMkLst>
      </pc:sldChg>
      <pc:sldChg chg="addSp delSp modSp add mod">
        <pc:chgData name="Fuchedzhy Valentyna" userId="8ba483c4-aa65-4e5b-8c89-65bed040dfcb" providerId="ADAL" clId="{BE167E4D-4C11-4B1D-80B9-E63BD560E833}" dt="2025-03-10T07:37:12.726" v="22" actId="1076"/>
        <pc:sldMkLst>
          <pc:docMk/>
          <pc:sldMk cId="323629619" sldId="2147377662"/>
        </pc:sldMkLst>
        <pc:spChg chg="mod">
          <ac:chgData name="Fuchedzhy Valentyna" userId="8ba483c4-aa65-4e5b-8c89-65bed040dfcb" providerId="ADAL" clId="{BE167E4D-4C11-4B1D-80B9-E63BD560E833}" dt="2025-03-10T07:36:53.808" v="20" actId="1076"/>
          <ac:spMkLst>
            <pc:docMk/>
            <pc:sldMk cId="323629619" sldId="2147377662"/>
            <ac:spMk id="2" creationId="{5AE2E23E-6758-794A-4F80-1EED27AFF93D}"/>
          </ac:spMkLst>
        </pc:spChg>
        <pc:spChg chg="add mod">
          <ac:chgData name="Fuchedzhy Valentyna" userId="8ba483c4-aa65-4e5b-8c89-65bed040dfcb" providerId="ADAL" clId="{BE167E4D-4C11-4B1D-80B9-E63BD560E833}" dt="2025-03-10T07:36:26.158" v="14"/>
          <ac:spMkLst>
            <pc:docMk/>
            <pc:sldMk cId="323629619" sldId="2147377662"/>
            <ac:spMk id="3" creationId="{61932461-3959-90D5-6F52-4FBB2E3DDBB5}"/>
          </ac:spMkLst>
        </pc:spChg>
        <pc:spChg chg="mod">
          <ac:chgData name="Fuchedzhy Valentyna" userId="8ba483c4-aa65-4e5b-8c89-65bed040dfcb" providerId="ADAL" clId="{BE167E4D-4C11-4B1D-80B9-E63BD560E833}" dt="2025-03-10T07:37:12.726" v="22" actId="1076"/>
          <ac:spMkLst>
            <pc:docMk/>
            <pc:sldMk cId="323629619" sldId="2147377662"/>
            <ac:spMk id="8" creationId="{3E27C287-57F8-5C71-7C3D-38BB60ECA365}"/>
          </ac:spMkLst>
        </pc:spChg>
        <pc:spChg chg="mod">
          <ac:chgData name="Fuchedzhy Valentyna" userId="8ba483c4-aa65-4e5b-8c89-65bed040dfcb" providerId="ADAL" clId="{BE167E4D-4C11-4B1D-80B9-E63BD560E833}" dt="2025-03-10T07:37:07.868" v="21" actId="1076"/>
          <ac:spMkLst>
            <pc:docMk/>
            <pc:sldMk cId="323629619" sldId="2147377662"/>
            <ac:spMk id="22" creationId="{C3140DAF-AE7F-4C47-9B93-7EBE8A69B3B5}"/>
          </ac:spMkLst>
        </pc:spChg>
        <pc:spChg chg="del">
          <ac:chgData name="Fuchedzhy Valentyna" userId="8ba483c4-aa65-4e5b-8c89-65bed040dfcb" providerId="ADAL" clId="{BE167E4D-4C11-4B1D-80B9-E63BD560E833}" dt="2025-03-10T07:36:30.458" v="15" actId="478"/>
          <ac:spMkLst>
            <pc:docMk/>
            <pc:sldMk cId="323629619" sldId="2147377662"/>
            <ac:spMk id="25" creationId="{8F702BA0-01EA-4B3C-B371-0FB9FE700ACD}"/>
          </ac:spMkLst>
        </pc:spChg>
      </pc:sldChg>
      <pc:sldMasterChg chg="delSldLayout">
        <pc:chgData name="Fuchedzhy Valentyna" userId="8ba483c4-aa65-4e5b-8c89-65bed040dfcb" providerId="ADAL" clId="{BE167E4D-4C11-4B1D-80B9-E63BD560E833}" dt="2025-03-10T07:34:49.675" v="9" actId="47"/>
        <pc:sldMasterMkLst>
          <pc:docMk/>
          <pc:sldMasterMk cId="1015482735" sldId="2147483975"/>
        </pc:sldMasterMkLst>
        <pc:sldLayoutChg chg="del">
          <pc:chgData name="Fuchedzhy Valentyna" userId="8ba483c4-aa65-4e5b-8c89-65bed040dfcb" providerId="ADAL" clId="{BE167E4D-4C11-4B1D-80B9-E63BD560E833}" dt="2025-03-10T07:34:40.022" v="7" actId="47"/>
          <pc:sldLayoutMkLst>
            <pc:docMk/>
            <pc:sldMasterMk cId="1015482735" sldId="2147483975"/>
            <pc:sldLayoutMk cId="1037017222" sldId="2147484158"/>
          </pc:sldLayoutMkLst>
        </pc:sldLayoutChg>
        <pc:sldLayoutChg chg="del">
          <pc:chgData name="Fuchedzhy Valentyna" userId="8ba483c4-aa65-4e5b-8c89-65bed040dfcb" providerId="ADAL" clId="{BE167E4D-4C11-4B1D-80B9-E63BD560E833}" dt="2025-03-10T07:34:49.675" v="9" actId="47"/>
          <pc:sldLayoutMkLst>
            <pc:docMk/>
            <pc:sldMasterMk cId="1015482735" sldId="2147483975"/>
            <pc:sldLayoutMk cId="1692863121" sldId="2147484162"/>
          </pc:sldLayoutMkLst>
        </pc:sldLayoutChg>
      </pc:sldMasterChg>
    </pc:docChg>
  </pc:docChgLst>
  <pc:docChgLst>
    <pc:chgData name="Fuchedzhy Valentyna" userId="8ba483c4-aa65-4e5b-8c89-65bed040dfcb" providerId="ADAL" clId="{3F460193-BBC7-4899-A755-210FD4440773}"/>
    <pc:docChg chg="undo custSel addSld delSld modSld sldOrd delMainMaster modSection">
      <pc:chgData name="Fuchedzhy Valentyna" userId="8ba483c4-aa65-4e5b-8c89-65bed040dfcb" providerId="ADAL" clId="{3F460193-BBC7-4899-A755-210FD4440773}" dt="2023-11-06T09:59:15.256" v="643" actId="20577"/>
      <pc:docMkLst>
        <pc:docMk/>
      </pc:docMkLst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0" sldId="300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3593738044" sldId="511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3084976080" sldId="523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3562636859" sldId="527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961613953" sldId="532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1790057226" sldId="1896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2365532773" sldId="2001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2939874200" sldId="9271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2136603451" sldId="2145705381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2371606139" sldId="2145705422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3254860905" sldId="2147376740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3256762691" sldId="2147376741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3367512211" sldId="2147376744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4138686091" sldId="2147376746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593975946" sldId="2147376781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1243761071" sldId="2147376808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3298829857" sldId="2147376809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3064065764" sldId="2147376810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3156277871" sldId="2147376812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1767359251" sldId="2147376817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3016647157" sldId="2147376818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1212691946" sldId="2147376819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1515654810" sldId="2147376821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2095699612" sldId="2147376824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203257267" sldId="2147376825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1707166285" sldId="2147376826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2913108457" sldId="2147376827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505096078" sldId="2147376828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3419254241" sldId="2147376829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3219095647" sldId="2147376830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719321506" sldId="2147376831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32003015" sldId="2147376833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3007486890" sldId="2147376834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1072160651" sldId="2147376835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2291473173" sldId="2147376840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1335734384" sldId="2147376841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3025444633" sldId="2147377480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3452045320" sldId="2147377481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1158858272" sldId="2147377483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4119931354" sldId="2147377484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1453273200" sldId="2147377485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2734627055" sldId="2147377486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3335231400" sldId="2147377487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3175169030" sldId="2147377488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650325923" sldId="2147377489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2882150609" sldId="2147377490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802532984" sldId="2147377491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13575366" sldId="2147377492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582356660" sldId="2147377493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1764264817" sldId="2147377494"/>
        </pc:sldMkLst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624561746" sldId="2147377495"/>
        </pc:sldMkLst>
      </pc:sldChg>
      <pc:sldChg chg="addSp delSp modSp mod">
        <pc:chgData name="Fuchedzhy Valentyna" userId="8ba483c4-aa65-4e5b-8c89-65bed040dfcb" providerId="ADAL" clId="{3F460193-BBC7-4899-A755-210FD4440773}" dt="2023-10-30T10:48:09.170" v="562" actId="21"/>
        <pc:sldMkLst>
          <pc:docMk/>
          <pc:sldMk cId="1854642735" sldId="2147377501"/>
        </pc:sldMkLst>
        <pc:picChg chg="add mod">
          <ac:chgData name="Fuchedzhy Valentyna" userId="8ba483c4-aa65-4e5b-8c89-65bed040dfcb" providerId="ADAL" clId="{3F460193-BBC7-4899-A755-210FD4440773}" dt="2023-10-30T10:47:55.283" v="557" actId="1076"/>
          <ac:picMkLst>
            <pc:docMk/>
            <pc:sldMk cId="1854642735" sldId="2147377501"/>
            <ac:picMk id="3" creationId="{31EF4E92-43C8-8EC9-9B07-4915F031BA29}"/>
          </ac:picMkLst>
        </pc:picChg>
        <pc:picChg chg="add del mod">
          <ac:chgData name="Fuchedzhy Valentyna" userId="8ba483c4-aa65-4e5b-8c89-65bed040dfcb" providerId="ADAL" clId="{3F460193-BBC7-4899-A755-210FD4440773}" dt="2023-10-30T10:48:09.170" v="562" actId="21"/>
          <ac:picMkLst>
            <pc:docMk/>
            <pc:sldMk cId="1854642735" sldId="2147377501"/>
            <ac:picMk id="7" creationId="{60BDDADB-DE8E-178A-F167-86F08858AB3D}"/>
          </ac:picMkLst>
        </pc:picChg>
      </pc:sldChg>
      <pc:sldChg chg="del">
        <pc:chgData name="Fuchedzhy Valentyna" userId="8ba483c4-aa65-4e5b-8c89-65bed040dfcb" providerId="ADAL" clId="{3F460193-BBC7-4899-A755-210FD4440773}" dt="2023-10-30T08:09:18.579" v="0" actId="47"/>
        <pc:sldMkLst>
          <pc:docMk/>
          <pc:sldMk cId="2507724106" sldId="2147377506"/>
        </pc:sldMkLst>
      </pc:sldChg>
      <pc:sldChg chg="addSp delSp modSp add mod ord">
        <pc:chgData name="Fuchedzhy Valentyna" userId="8ba483c4-aa65-4e5b-8c89-65bed040dfcb" providerId="ADAL" clId="{3F460193-BBC7-4899-A755-210FD4440773}" dt="2023-10-30T08:53:55.307" v="526"/>
        <pc:sldMkLst>
          <pc:docMk/>
          <pc:sldMk cId="1355396993" sldId="2147377518"/>
        </pc:sldMkLst>
        <pc:spChg chg="mod">
          <ac:chgData name="Fuchedzhy Valentyna" userId="8ba483c4-aa65-4e5b-8c89-65bed040dfcb" providerId="ADAL" clId="{3F460193-BBC7-4899-A755-210FD4440773}" dt="2023-10-30T08:21:52.964" v="143" actId="20577"/>
          <ac:spMkLst>
            <pc:docMk/>
            <pc:sldMk cId="1355396993" sldId="2147377518"/>
            <ac:spMk id="4" creationId="{76A427EF-874C-B1F1-1996-C1B3C4E11278}"/>
          </ac:spMkLst>
        </pc:spChg>
        <pc:spChg chg="mod">
          <ac:chgData name="Fuchedzhy Valentyna" userId="8ba483c4-aa65-4e5b-8c89-65bed040dfcb" providerId="ADAL" clId="{3F460193-BBC7-4899-A755-210FD4440773}" dt="2023-10-30T08:20:59.737" v="74" actId="1076"/>
          <ac:spMkLst>
            <pc:docMk/>
            <pc:sldMk cId="1355396993" sldId="2147377518"/>
            <ac:spMk id="11" creationId="{31ED5238-C8AA-DFF9-2A4F-B8D3B7A9A4CC}"/>
          </ac:spMkLst>
        </pc:spChg>
        <pc:picChg chg="add mod">
          <ac:chgData name="Fuchedzhy Valentyna" userId="8ba483c4-aa65-4e5b-8c89-65bed040dfcb" providerId="ADAL" clId="{3F460193-BBC7-4899-A755-210FD4440773}" dt="2023-10-30T08:20:45.625" v="70" actId="1076"/>
          <ac:picMkLst>
            <pc:docMk/>
            <pc:sldMk cId="1355396993" sldId="2147377518"/>
            <ac:picMk id="3" creationId="{43673B76-FB90-B664-3AAB-983F40AF6207}"/>
          </ac:picMkLst>
        </pc:picChg>
        <pc:picChg chg="add mod">
          <ac:chgData name="Fuchedzhy Valentyna" userId="8ba483c4-aa65-4e5b-8c89-65bed040dfcb" providerId="ADAL" clId="{3F460193-BBC7-4899-A755-210FD4440773}" dt="2023-10-30T08:21:12.159" v="77" actId="1076"/>
          <ac:picMkLst>
            <pc:docMk/>
            <pc:sldMk cId="1355396993" sldId="2147377518"/>
            <ac:picMk id="7" creationId="{34B1B12C-0524-69B5-9D41-2634ED192FD2}"/>
          </ac:picMkLst>
        </pc:picChg>
        <pc:picChg chg="del">
          <ac:chgData name="Fuchedzhy Valentyna" userId="8ba483c4-aa65-4e5b-8c89-65bed040dfcb" providerId="ADAL" clId="{3F460193-BBC7-4899-A755-210FD4440773}" dt="2023-10-30T08:20:33.414" v="66" actId="478"/>
          <ac:picMkLst>
            <pc:docMk/>
            <pc:sldMk cId="1355396993" sldId="2147377518"/>
            <ac:picMk id="9" creationId="{421E30A8-77B5-65EC-D1B1-ED2BC7B6312D}"/>
          </ac:picMkLst>
        </pc:picChg>
        <pc:picChg chg="del mod">
          <ac:chgData name="Fuchedzhy Valentyna" userId="8ba483c4-aa65-4e5b-8c89-65bed040dfcb" providerId="ADAL" clId="{3F460193-BBC7-4899-A755-210FD4440773}" dt="2023-10-30T08:20:32.274" v="65" actId="478"/>
          <ac:picMkLst>
            <pc:docMk/>
            <pc:sldMk cId="1355396993" sldId="2147377518"/>
            <ac:picMk id="10" creationId="{9D920DE9-E03C-9837-BF54-26915A1D965A}"/>
          </ac:picMkLst>
        </pc:picChg>
        <pc:cxnChg chg="mod">
          <ac:chgData name="Fuchedzhy Valentyna" userId="8ba483c4-aa65-4e5b-8c89-65bed040dfcb" providerId="ADAL" clId="{3F460193-BBC7-4899-A755-210FD4440773}" dt="2023-10-30T08:20:13.162" v="62" actId="1076"/>
          <ac:cxnSpMkLst>
            <pc:docMk/>
            <pc:sldMk cId="1355396993" sldId="2147377518"/>
            <ac:cxnSpMk id="14" creationId="{8E2FCF70-DC2F-3807-5B05-F13AA64B7876}"/>
          </ac:cxnSpMkLst>
        </pc:cxnChg>
      </pc:sldChg>
      <pc:sldChg chg="delSp modSp add mod">
        <pc:chgData name="Fuchedzhy Valentyna" userId="8ba483c4-aa65-4e5b-8c89-65bed040dfcb" providerId="ADAL" clId="{3F460193-BBC7-4899-A755-210FD4440773}" dt="2023-10-30T10:46:56.245" v="553" actId="20577"/>
        <pc:sldMkLst>
          <pc:docMk/>
          <pc:sldMk cId="3914084199" sldId="2147377519"/>
        </pc:sldMkLst>
        <pc:spChg chg="mod">
          <ac:chgData name="Fuchedzhy Valentyna" userId="8ba483c4-aa65-4e5b-8c89-65bed040dfcb" providerId="ADAL" clId="{3F460193-BBC7-4899-A755-210FD4440773}" dt="2023-10-30T10:46:56.245" v="553" actId="20577"/>
          <ac:spMkLst>
            <pc:docMk/>
            <pc:sldMk cId="3914084199" sldId="2147377519"/>
            <ac:spMk id="4" creationId="{76A427EF-874C-B1F1-1996-C1B3C4E11278}"/>
          </ac:spMkLst>
        </pc:spChg>
        <pc:spChg chg="del mod">
          <ac:chgData name="Fuchedzhy Valentyna" userId="8ba483c4-aa65-4e5b-8c89-65bed040dfcb" providerId="ADAL" clId="{3F460193-BBC7-4899-A755-210FD4440773}" dt="2023-10-30T08:24:19.386" v="265" actId="478"/>
          <ac:spMkLst>
            <pc:docMk/>
            <pc:sldMk cId="3914084199" sldId="2147377519"/>
            <ac:spMk id="11" creationId="{31ED5238-C8AA-DFF9-2A4F-B8D3B7A9A4CC}"/>
          </ac:spMkLst>
        </pc:spChg>
        <pc:picChg chg="mod modCrop">
          <ac:chgData name="Fuchedzhy Valentyna" userId="8ba483c4-aa65-4e5b-8c89-65bed040dfcb" providerId="ADAL" clId="{3F460193-BBC7-4899-A755-210FD4440773}" dt="2023-10-30T08:30:45.512" v="469" actId="1076"/>
          <ac:picMkLst>
            <pc:docMk/>
            <pc:sldMk cId="3914084199" sldId="2147377519"/>
            <ac:picMk id="3" creationId="{43673B76-FB90-B664-3AAB-983F40AF6207}"/>
          </ac:picMkLst>
        </pc:picChg>
        <pc:picChg chg="mod">
          <ac:chgData name="Fuchedzhy Valentyna" userId="8ba483c4-aa65-4e5b-8c89-65bed040dfcb" providerId="ADAL" clId="{3F460193-BBC7-4899-A755-210FD4440773}" dt="2023-10-30T08:30:22.681" v="463" actId="14100"/>
          <ac:picMkLst>
            <pc:docMk/>
            <pc:sldMk cId="3914084199" sldId="2147377519"/>
            <ac:picMk id="7" creationId="{34B1B12C-0524-69B5-9D41-2634ED192FD2}"/>
          </ac:picMkLst>
        </pc:picChg>
        <pc:picChg chg="del">
          <ac:chgData name="Fuchedzhy Valentyna" userId="8ba483c4-aa65-4e5b-8c89-65bed040dfcb" providerId="ADAL" clId="{3F460193-BBC7-4899-A755-210FD4440773}" dt="2023-10-30T08:30:10.067" v="459" actId="478"/>
          <ac:picMkLst>
            <pc:docMk/>
            <pc:sldMk cId="3914084199" sldId="2147377519"/>
            <ac:picMk id="9" creationId="{421E30A8-77B5-65EC-D1B1-ED2BC7B6312D}"/>
          </ac:picMkLst>
        </pc:picChg>
        <pc:picChg chg="del">
          <ac:chgData name="Fuchedzhy Valentyna" userId="8ba483c4-aa65-4e5b-8c89-65bed040dfcb" providerId="ADAL" clId="{3F460193-BBC7-4899-A755-210FD4440773}" dt="2023-10-30T08:30:08.852" v="458" actId="478"/>
          <ac:picMkLst>
            <pc:docMk/>
            <pc:sldMk cId="3914084199" sldId="2147377519"/>
            <ac:picMk id="10" creationId="{9D920DE9-E03C-9837-BF54-26915A1D965A}"/>
          </ac:picMkLst>
        </pc:picChg>
        <pc:picChg chg="mod">
          <ac:chgData name="Fuchedzhy Valentyna" userId="8ba483c4-aa65-4e5b-8c89-65bed040dfcb" providerId="ADAL" clId="{3F460193-BBC7-4899-A755-210FD4440773}" dt="2023-10-30T08:33:20.742" v="480" actId="1076"/>
          <ac:picMkLst>
            <pc:docMk/>
            <pc:sldMk cId="3914084199" sldId="2147377519"/>
            <ac:picMk id="15" creationId="{6F19400B-3367-EC24-77A1-2388A0AD5270}"/>
          </ac:picMkLst>
        </pc:picChg>
        <pc:cxnChg chg="del mod">
          <ac:chgData name="Fuchedzhy Valentyna" userId="8ba483c4-aa65-4e5b-8c89-65bed040dfcb" providerId="ADAL" clId="{3F460193-BBC7-4899-A755-210FD4440773}" dt="2023-10-30T08:32:19.906" v="476" actId="478"/>
          <ac:cxnSpMkLst>
            <pc:docMk/>
            <pc:sldMk cId="3914084199" sldId="2147377519"/>
            <ac:cxnSpMk id="14" creationId="{8E2FCF70-DC2F-3807-5B05-F13AA64B7876}"/>
          </ac:cxnSpMkLst>
        </pc:cxnChg>
      </pc:sldChg>
      <pc:sldChg chg="addSp modSp add mod">
        <pc:chgData name="Fuchedzhy Valentyna" userId="8ba483c4-aa65-4e5b-8c89-65bed040dfcb" providerId="ADAL" clId="{3F460193-BBC7-4899-A755-210FD4440773}" dt="2023-10-30T10:46:25.489" v="549" actId="20577"/>
        <pc:sldMkLst>
          <pc:docMk/>
          <pc:sldMk cId="266730742" sldId="2147377520"/>
        </pc:sldMkLst>
        <pc:spChg chg="add mod">
          <ac:chgData name="Fuchedzhy Valentyna" userId="8ba483c4-aa65-4e5b-8c89-65bed040dfcb" providerId="ADAL" clId="{3F460193-BBC7-4899-A755-210FD4440773}" dt="2023-10-30T08:36:37.489" v="519" actId="1076"/>
          <ac:spMkLst>
            <pc:docMk/>
            <pc:sldMk cId="266730742" sldId="2147377520"/>
            <ac:spMk id="2" creationId="{2EAFC4C2-C4B7-B10A-9C1A-0A073ADD73E6}"/>
          </ac:spMkLst>
        </pc:spChg>
        <pc:spChg chg="mod">
          <ac:chgData name="Fuchedzhy Valentyna" userId="8ba483c4-aa65-4e5b-8c89-65bed040dfcb" providerId="ADAL" clId="{3F460193-BBC7-4899-A755-210FD4440773}" dt="2023-10-30T10:46:25.489" v="549" actId="20577"/>
          <ac:spMkLst>
            <pc:docMk/>
            <pc:sldMk cId="266730742" sldId="2147377520"/>
            <ac:spMk id="4" creationId="{76A427EF-874C-B1F1-1996-C1B3C4E11278}"/>
          </ac:spMkLst>
        </pc:spChg>
        <pc:picChg chg="mod">
          <ac:chgData name="Fuchedzhy Valentyna" userId="8ba483c4-aa65-4e5b-8c89-65bed040dfcb" providerId="ADAL" clId="{3F460193-BBC7-4899-A755-210FD4440773}" dt="2023-10-30T08:36:09.688" v="515" actId="1076"/>
          <ac:picMkLst>
            <pc:docMk/>
            <pc:sldMk cId="266730742" sldId="2147377520"/>
            <ac:picMk id="3" creationId="{43673B76-FB90-B664-3AAB-983F40AF6207}"/>
          </ac:picMkLst>
        </pc:picChg>
        <pc:picChg chg="mod">
          <ac:chgData name="Fuchedzhy Valentyna" userId="8ba483c4-aa65-4e5b-8c89-65bed040dfcb" providerId="ADAL" clId="{3F460193-BBC7-4899-A755-210FD4440773}" dt="2023-10-30T08:36:31.700" v="518" actId="1076"/>
          <ac:picMkLst>
            <pc:docMk/>
            <pc:sldMk cId="266730742" sldId="2147377520"/>
            <ac:picMk id="7" creationId="{34B1B12C-0524-69B5-9D41-2634ED192FD2}"/>
          </ac:picMkLst>
        </pc:picChg>
        <pc:picChg chg="mod">
          <ac:chgData name="Fuchedzhy Valentyna" userId="8ba483c4-aa65-4e5b-8c89-65bed040dfcb" providerId="ADAL" clId="{3F460193-BBC7-4899-A755-210FD4440773}" dt="2023-10-30T08:36:40.086" v="520" actId="1076"/>
          <ac:picMkLst>
            <pc:docMk/>
            <pc:sldMk cId="266730742" sldId="2147377520"/>
            <ac:picMk id="15" creationId="{6F19400B-3367-EC24-77A1-2388A0AD5270}"/>
          </ac:picMkLst>
        </pc:picChg>
      </pc:sldChg>
      <pc:sldChg chg="addSp delSp modSp add del mod">
        <pc:chgData name="Fuchedzhy Valentyna" userId="8ba483c4-aa65-4e5b-8c89-65bed040dfcb" providerId="ADAL" clId="{3F460193-BBC7-4899-A755-210FD4440773}" dt="2023-10-30T10:49:10.197" v="575" actId="47"/>
        <pc:sldMkLst>
          <pc:docMk/>
          <pc:sldMk cId="1665715804" sldId="2147377521"/>
        </pc:sldMkLst>
        <pc:spChg chg="mod">
          <ac:chgData name="Fuchedzhy Valentyna" userId="8ba483c4-aa65-4e5b-8c89-65bed040dfcb" providerId="ADAL" clId="{3F460193-BBC7-4899-A755-210FD4440773}" dt="2023-10-30T10:45:27.949" v="534" actId="20577"/>
          <ac:spMkLst>
            <pc:docMk/>
            <pc:sldMk cId="1665715804" sldId="2147377521"/>
            <ac:spMk id="4" creationId="{76A427EF-874C-B1F1-1996-C1B3C4E11278}"/>
          </ac:spMkLst>
        </pc:spChg>
        <pc:picChg chg="del">
          <ac:chgData name="Fuchedzhy Valentyna" userId="8ba483c4-aa65-4e5b-8c89-65bed040dfcb" providerId="ADAL" clId="{3F460193-BBC7-4899-A755-210FD4440773}" dt="2023-10-30T09:51:18.782" v="527" actId="478"/>
          <ac:picMkLst>
            <pc:docMk/>
            <pc:sldMk cId="1665715804" sldId="2147377521"/>
            <ac:picMk id="3" creationId="{43673B76-FB90-B664-3AAB-983F40AF6207}"/>
          </ac:picMkLst>
        </pc:picChg>
        <pc:picChg chg="add del mod">
          <ac:chgData name="Fuchedzhy Valentyna" userId="8ba483c4-aa65-4e5b-8c89-65bed040dfcb" providerId="ADAL" clId="{3F460193-BBC7-4899-A755-210FD4440773}" dt="2023-10-30T10:48:57.188" v="573" actId="478"/>
          <ac:picMkLst>
            <pc:docMk/>
            <pc:sldMk cId="1665715804" sldId="2147377521"/>
            <ac:picMk id="8" creationId="{8BDDA055-1E61-D245-D117-F7EC4D3A7159}"/>
          </ac:picMkLst>
        </pc:picChg>
        <pc:picChg chg="add del">
          <ac:chgData name="Fuchedzhy Valentyna" userId="8ba483c4-aa65-4e5b-8c89-65bed040dfcb" providerId="ADAL" clId="{3F460193-BBC7-4899-A755-210FD4440773}" dt="2023-10-30T10:47:51.594" v="556" actId="22"/>
          <ac:picMkLst>
            <pc:docMk/>
            <pc:sldMk cId="1665715804" sldId="2147377521"/>
            <ac:picMk id="10" creationId="{E669DA37-B24F-8F44-8330-E96F63E358D3}"/>
          </ac:picMkLst>
        </pc:picChg>
        <pc:picChg chg="add del">
          <ac:chgData name="Fuchedzhy Valentyna" userId="8ba483c4-aa65-4e5b-8c89-65bed040dfcb" providerId="ADAL" clId="{3F460193-BBC7-4899-A755-210FD4440773}" dt="2023-10-30T10:48:02.858" v="560" actId="478"/>
          <ac:picMkLst>
            <pc:docMk/>
            <pc:sldMk cId="1665715804" sldId="2147377521"/>
            <ac:picMk id="12" creationId="{51D3FBDC-423F-DFE3-17E1-485D32F3AE02}"/>
          </ac:picMkLst>
        </pc:picChg>
        <pc:picChg chg="add mod modCrop">
          <ac:chgData name="Fuchedzhy Valentyna" userId="8ba483c4-aa65-4e5b-8c89-65bed040dfcb" providerId="ADAL" clId="{3F460193-BBC7-4899-A755-210FD4440773}" dt="2023-10-30T10:49:01.572" v="574" actId="1076"/>
          <ac:picMkLst>
            <pc:docMk/>
            <pc:sldMk cId="1665715804" sldId="2147377521"/>
            <ac:picMk id="13" creationId="{34686341-D17D-6AE6-7FF6-684081058F4B}"/>
          </ac:picMkLst>
        </pc:picChg>
      </pc:sldChg>
      <pc:sldChg chg="delSp modSp add mod">
        <pc:chgData name="Fuchedzhy Valentyna" userId="8ba483c4-aa65-4e5b-8c89-65bed040dfcb" providerId="ADAL" clId="{3F460193-BBC7-4899-A755-210FD4440773}" dt="2023-10-30T10:50:07.423" v="579" actId="1076"/>
        <pc:sldMkLst>
          <pc:docMk/>
          <pc:sldMk cId="4030886519" sldId="2147377522"/>
        </pc:sldMkLst>
        <pc:spChg chg="mod">
          <ac:chgData name="Fuchedzhy Valentyna" userId="8ba483c4-aa65-4e5b-8c89-65bed040dfcb" providerId="ADAL" clId="{3F460193-BBC7-4899-A755-210FD4440773}" dt="2023-10-30T10:50:07.423" v="579" actId="1076"/>
          <ac:spMkLst>
            <pc:docMk/>
            <pc:sldMk cId="4030886519" sldId="2147377522"/>
            <ac:spMk id="2" creationId="{2EAFC4C2-C4B7-B10A-9C1A-0A073ADD73E6}"/>
          </ac:spMkLst>
        </pc:spChg>
        <pc:picChg chg="mod">
          <ac:chgData name="Fuchedzhy Valentyna" userId="8ba483c4-aa65-4e5b-8c89-65bed040dfcb" providerId="ADAL" clId="{3F460193-BBC7-4899-A755-210FD4440773}" dt="2023-10-30T10:49:44.954" v="577" actId="1076"/>
          <ac:picMkLst>
            <pc:docMk/>
            <pc:sldMk cId="4030886519" sldId="2147377522"/>
            <ac:picMk id="8" creationId="{8BDDA055-1E61-D245-D117-F7EC4D3A7159}"/>
          </ac:picMkLst>
        </pc:picChg>
        <pc:picChg chg="del">
          <ac:chgData name="Fuchedzhy Valentyna" userId="8ba483c4-aa65-4e5b-8c89-65bed040dfcb" providerId="ADAL" clId="{3F460193-BBC7-4899-A755-210FD4440773}" dt="2023-10-30T10:49:13.139" v="576" actId="478"/>
          <ac:picMkLst>
            <pc:docMk/>
            <pc:sldMk cId="4030886519" sldId="2147377522"/>
            <ac:picMk id="13" creationId="{34686341-D17D-6AE6-7FF6-684081058F4B}"/>
          </ac:picMkLst>
        </pc:picChg>
      </pc:sldChg>
      <pc:sldChg chg="addSp delSp modSp add mod ord">
        <pc:chgData name="Fuchedzhy Valentyna" userId="8ba483c4-aa65-4e5b-8c89-65bed040dfcb" providerId="ADAL" clId="{3F460193-BBC7-4899-A755-210FD4440773}" dt="2023-10-31T06:43:38.455" v="626" actId="1076"/>
        <pc:sldMkLst>
          <pc:docMk/>
          <pc:sldMk cId="4135779123" sldId="2147377523"/>
        </pc:sldMkLst>
        <pc:spChg chg="mod">
          <ac:chgData name="Fuchedzhy Valentyna" userId="8ba483c4-aa65-4e5b-8c89-65bed040dfcb" providerId="ADAL" clId="{3F460193-BBC7-4899-A755-210FD4440773}" dt="2023-10-31T06:39:05.988" v="624" actId="6549"/>
          <ac:spMkLst>
            <pc:docMk/>
            <pc:sldMk cId="4135779123" sldId="2147377523"/>
            <ac:spMk id="2" creationId="{2EAFC4C2-C4B7-B10A-9C1A-0A073ADD73E6}"/>
          </ac:spMkLst>
        </pc:spChg>
        <pc:spChg chg="mod">
          <ac:chgData name="Fuchedzhy Valentyna" userId="8ba483c4-aa65-4e5b-8c89-65bed040dfcb" providerId="ADAL" clId="{3F460193-BBC7-4899-A755-210FD4440773}" dt="2023-10-31T06:43:38.455" v="626" actId="1076"/>
          <ac:spMkLst>
            <pc:docMk/>
            <pc:sldMk cId="4135779123" sldId="2147377523"/>
            <ac:spMk id="4" creationId="{76A427EF-874C-B1F1-1996-C1B3C4E11278}"/>
          </ac:spMkLst>
        </pc:spChg>
        <pc:picChg chg="add mod">
          <ac:chgData name="Fuchedzhy Valentyna" userId="8ba483c4-aa65-4e5b-8c89-65bed040dfcb" providerId="ADAL" clId="{3F460193-BBC7-4899-A755-210FD4440773}" dt="2023-10-30T13:30:46.084" v="587" actId="1076"/>
          <ac:picMkLst>
            <pc:docMk/>
            <pc:sldMk cId="4135779123" sldId="2147377523"/>
            <ac:picMk id="5" creationId="{A758348E-E9C7-CD1A-0DC7-5776900CC17F}"/>
          </ac:picMkLst>
        </pc:picChg>
        <pc:picChg chg="del">
          <ac:chgData name="Fuchedzhy Valentyna" userId="8ba483c4-aa65-4e5b-8c89-65bed040dfcb" providerId="ADAL" clId="{3F460193-BBC7-4899-A755-210FD4440773}" dt="2023-10-30T13:30:20.721" v="581" actId="478"/>
          <ac:picMkLst>
            <pc:docMk/>
            <pc:sldMk cId="4135779123" sldId="2147377523"/>
            <ac:picMk id="8" creationId="{8BDDA055-1E61-D245-D117-F7EC4D3A7159}"/>
          </ac:picMkLst>
        </pc:picChg>
      </pc:sldChg>
      <pc:sldChg chg="addSp delSp modSp add del mod">
        <pc:chgData name="Fuchedzhy Valentyna" userId="8ba483c4-aa65-4e5b-8c89-65bed040dfcb" providerId="ADAL" clId="{3F460193-BBC7-4899-A755-210FD4440773}" dt="2023-10-31T06:38:40.378" v="621" actId="2696"/>
        <pc:sldMkLst>
          <pc:docMk/>
          <pc:sldMk cId="2980275958" sldId="2147377524"/>
        </pc:sldMkLst>
        <pc:picChg chg="del">
          <ac:chgData name="Fuchedzhy Valentyna" userId="8ba483c4-aa65-4e5b-8c89-65bed040dfcb" providerId="ADAL" clId="{3F460193-BBC7-4899-A755-210FD4440773}" dt="2023-10-31T06:38:04.591" v="616" actId="478"/>
          <ac:picMkLst>
            <pc:docMk/>
            <pc:sldMk cId="2980275958" sldId="2147377524"/>
            <ac:picMk id="5" creationId="{A758348E-E9C7-CD1A-0DC7-5776900CC17F}"/>
          </ac:picMkLst>
        </pc:picChg>
        <pc:picChg chg="add mod">
          <ac:chgData name="Fuchedzhy Valentyna" userId="8ba483c4-aa65-4e5b-8c89-65bed040dfcb" providerId="ADAL" clId="{3F460193-BBC7-4899-A755-210FD4440773}" dt="2023-10-31T06:38:12.454" v="619" actId="1076"/>
          <ac:picMkLst>
            <pc:docMk/>
            <pc:sldMk cId="2980275958" sldId="2147377524"/>
            <ac:picMk id="1026" creationId="{FEFB5161-20FF-3B90-DF6E-9B01DD49071D}"/>
          </ac:picMkLst>
        </pc:picChg>
      </pc:sldChg>
      <pc:sldChg chg="modSp add mod">
        <pc:chgData name="Fuchedzhy Valentyna" userId="8ba483c4-aa65-4e5b-8c89-65bed040dfcb" providerId="ADAL" clId="{3F460193-BBC7-4899-A755-210FD4440773}" dt="2023-11-06T09:59:15.256" v="643" actId="20577"/>
        <pc:sldMkLst>
          <pc:docMk/>
          <pc:sldMk cId="3434936557" sldId="2147377525"/>
        </pc:sldMkLst>
        <pc:spChg chg="mod">
          <ac:chgData name="Fuchedzhy Valentyna" userId="8ba483c4-aa65-4e5b-8c89-65bed040dfcb" providerId="ADAL" clId="{3F460193-BBC7-4899-A755-210FD4440773}" dt="2023-11-06T09:59:15.256" v="643" actId="20577"/>
          <ac:spMkLst>
            <pc:docMk/>
            <pc:sldMk cId="3434936557" sldId="2147377525"/>
            <ac:spMk id="2" creationId="{2EAFC4C2-C4B7-B10A-9C1A-0A073ADD73E6}"/>
          </ac:spMkLst>
        </pc:spChg>
        <pc:spChg chg="mod">
          <ac:chgData name="Fuchedzhy Valentyna" userId="8ba483c4-aa65-4e5b-8c89-65bed040dfcb" providerId="ADAL" clId="{3F460193-BBC7-4899-A755-210FD4440773}" dt="2023-11-06T09:59:12.340" v="641" actId="1076"/>
          <ac:spMkLst>
            <pc:docMk/>
            <pc:sldMk cId="3434936557" sldId="2147377525"/>
            <ac:spMk id="4" creationId="{76A427EF-874C-B1F1-1996-C1B3C4E11278}"/>
          </ac:spMkLst>
        </pc:spChg>
        <pc:picChg chg="mod modCrop">
          <ac:chgData name="Fuchedzhy Valentyna" userId="8ba483c4-aa65-4e5b-8c89-65bed040dfcb" providerId="ADAL" clId="{3F460193-BBC7-4899-A755-210FD4440773}" dt="2023-11-06T09:59:11.323" v="637" actId="732"/>
          <ac:picMkLst>
            <pc:docMk/>
            <pc:sldMk cId="3434936557" sldId="2147377525"/>
            <ac:picMk id="5" creationId="{A758348E-E9C7-CD1A-0DC7-5776900CC17F}"/>
          </ac:picMkLst>
        </pc:picChg>
      </pc:sldChg>
      <pc:sldMasterChg chg="delSldLayout">
        <pc:chgData name="Fuchedzhy Valentyna" userId="8ba483c4-aa65-4e5b-8c89-65bed040dfcb" providerId="ADAL" clId="{3F460193-BBC7-4899-A755-210FD4440773}" dt="2023-10-30T08:09:18.579" v="0" actId="47"/>
        <pc:sldMasterMkLst>
          <pc:docMk/>
          <pc:sldMasterMk cId="1015482735" sldId="2147483975"/>
        </pc:sldMasterMkLst>
        <pc:sldLayoutChg chg="del">
          <pc:chgData name="Fuchedzhy Valentyna" userId="8ba483c4-aa65-4e5b-8c89-65bed040dfcb" providerId="ADAL" clId="{3F460193-BBC7-4899-A755-210FD4440773}" dt="2023-10-30T08:09:18.579" v="0" actId="47"/>
          <pc:sldLayoutMkLst>
            <pc:docMk/>
            <pc:sldMasterMk cId="1015482735" sldId="2147483975"/>
            <pc:sldLayoutMk cId="1954925781" sldId="2147484065"/>
          </pc:sldLayoutMkLst>
        </pc:sldLayoutChg>
        <pc:sldLayoutChg chg="del">
          <pc:chgData name="Fuchedzhy Valentyna" userId="8ba483c4-aa65-4e5b-8c89-65bed040dfcb" providerId="ADAL" clId="{3F460193-BBC7-4899-A755-210FD4440773}" dt="2023-10-30T08:09:18.579" v="0" actId="47"/>
          <pc:sldLayoutMkLst>
            <pc:docMk/>
            <pc:sldMasterMk cId="1015482735" sldId="2147483975"/>
            <pc:sldLayoutMk cId="1123776552" sldId="2147484066"/>
          </pc:sldLayoutMkLst>
        </pc:sldLayoutChg>
        <pc:sldLayoutChg chg="del">
          <pc:chgData name="Fuchedzhy Valentyna" userId="8ba483c4-aa65-4e5b-8c89-65bed040dfcb" providerId="ADAL" clId="{3F460193-BBC7-4899-A755-210FD4440773}" dt="2023-10-30T08:09:18.579" v="0" actId="47"/>
          <pc:sldLayoutMkLst>
            <pc:docMk/>
            <pc:sldMasterMk cId="1015482735" sldId="2147483975"/>
            <pc:sldLayoutMk cId="2716383032" sldId="2147484068"/>
          </pc:sldLayoutMkLst>
        </pc:sldLayoutChg>
        <pc:sldLayoutChg chg="del">
          <pc:chgData name="Fuchedzhy Valentyna" userId="8ba483c4-aa65-4e5b-8c89-65bed040dfcb" providerId="ADAL" clId="{3F460193-BBC7-4899-A755-210FD4440773}" dt="2023-10-30T08:09:18.579" v="0" actId="47"/>
          <pc:sldLayoutMkLst>
            <pc:docMk/>
            <pc:sldMasterMk cId="1015482735" sldId="2147483975"/>
            <pc:sldLayoutMk cId="2586800007" sldId="2147484069"/>
          </pc:sldLayoutMkLst>
        </pc:sldLayoutChg>
        <pc:sldLayoutChg chg="del">
          <pc:chgData name="Fuchedzhy Valentyna" userId="8ba483c4-aa65-4e5b-8c89-65bed040dfcb" providerId="ADAL" clId="{3F460193-BBC7-4899-A755-210FD4440773}" dt="2023-10-30T08:09:18.579" v="0" actId="47"/>
          <pc:sldLayoutMkLst>
            <pc:docMk/>
            <pc:sldMasterMk cId="1015482735" sldId="2147483975"/>
            <pc:sldLayoutMk cId="1536504585" sldId="2147484072"/>
          </pc:sldLayoutMkLst>
        </pc:sldLayoutChg>
        <pc:sldLayoutChg chg="del">
          <pc:chgData name="Fuchedzhy Valentyna" userId="8ba483c4-aa65-4e5b-8c89-65bed040dfcb" providerId="ADAL" clId="{3F460193-BBC7-4899-A755-210FD4440773}" dt="2023-10-30T08:09:18.579" v="0" actId="47"/>
          <pc:sldLayoutMkLst>
            <pc:docMk/>
            <pc:sldMasterMk cId="1015482735" sldId="2147483975"/>
            <pc:sldLayoutMk cId="3878460757" sldId="2147484073"/>
          </pc:sldLayoutMkLst>
        </pc:sldLayoutChg>
      </pc:sldMasterChg>
      <pc:sldMasterChg chg="del delSldLayout">
        <pc:chgData name="Fuchedzhy Valentyna" userId="8ba483c4-aa65-4e5b-8c89-65bed040dfcb" providerId="ADAL" clId="{3F460193-BBC7-4899-A755-210FD4440773}" dt="2023-10-30T08:09:18.579" v="0" actId="47"/>
        <pc:sldMasterMkLst>
          <pc:docMk/>
          <pc:sldMasterMk cId="3347515676" sldId="2147483997"/>
        </pc:sldMasterMkLst>
        <pc:sldLayoutChg chg="del">
          <pc:chgData name="Fuchedzhy Valentyna" userId="8ba483c4-aa65-4e5b-8c89-65bed040dfcb" providerId="ADAL" clId="{3F460193-BBC7-4899-A755-210FD4440773}" dt="2023-10-30T08:09:18.579" v="0" actId="47"/>
          <pc:sldLayoutMkLst>
            <pc:docMk/>
            <pc:sldMasterMk cId="3347515676" sldId="2147483997"/>
            <pc:sldLayoutMk cId="2501977558" sldId="2147483998"/>
          </pc:sldLayoutMkLst>
        </pc:sldLayoutChg>
        <pc:sldLayoutChg chg="del">
          <pc:chgData name="Fuchedzhy Valentyna" userId="8ba483c4-aa65-4e5b-8c89-65bed040dfcb" providerId="ADAL" clId="{3F460193-BBC7-4899-A755-210FD4440773}" dt="2023-10-30T08:09:18.579" v="0" actId="47"/>
          <pc:sldLayoutMkLst>
            <pc:docMk/>
            <pc:sldMasterMk cId="3347515676" sldId="2147483997"/>
            <pc:sldLayoutMk cId="2205820425" sldId="2147483999"/>
          </pc:sldLayoutMkLst>
        </pc:sldLayoutChg>
        <pc:sldLayoutChg chg="del">
          <pc:chgData name="Fuchedzhy Valentyna" userId="8ba483c4-aa65-4e5b-8c89-65bed040dfcb" providerId="ADAL" clId="{3F460193-BBC7-4899-A755-210FD4440773}" dt="2023-10-30T08:09:18.579" v="0" actId="47"/>
          <pc:sldLayoutMkLst>
            <pc:docMk/>
            <pc:sldMasterMk cId="3347515676" sldId="2147483997"/>
            <pc:sldLayoutMk cId="3559618392" sldId="2147484000"/>
          </pc:sldLayoutMkLst>
        </pc:sldLayoutChg>
        <pc:sldLayoutChg chg="del">
          <pc:chgData name="Fuchedzhy Valentyna" userId="8ba483c4-aa65-4e5b-8c89-65bed040dfcb" providerId="ADAL" clId="{3F460193-BBC7-4899-A755-210FD4440773}" dt="2023-10-30T08:09:18.579" v="0" actId="47"/>
          <pc:sldLayoutMkLst>
            <pc:docMk/>
            <pc:sldMasterMk cId="3347515676" sldId="2147483997"/>
            <pc:sldLayoutMk cId="1983802541" sldId="2147484001"/>
          </pc:sldLayoutMkLst>
        </pc:sldLayoutChg>
        <pc:sldLayoutChg chg="del">
          <pc:chgData name="Fuchedzhy Valentyna" userId="8ba483c4-aa65-4e5b-8c89-65bed040dfcb" providerId="ADAL" clId="{3F460193-BBC7-4899-A755-210FD4440773}" dt="2023-10-30T08:09:18.579" v="0" actId="47"/>
          <pc:sldLayoutMkLst>
            <pc:docMk/>
            <pc:sldMasterMk cId="3347515676" sldId="2147483997"/>
            <pc:sldLayoutMk cId="391075215" sldId="2147484002"/>
          </pc:sldLayoutMkLst>
        </pc:sldLayoutChg>
        <pc:sldLayoutChg chg="del">
          <pc:chgData name="Fuchedzhy Valentyna" userId="8ba483c4-aa65-4e5b-8c89-65bed040dfcb" providerId="ADAL" clId="{3F460193-BBC7-4899-A755-210FD4440773}" dt="2023-10-30T08:09:18.579" v="0" actId="47"/>
          <pc:sldLayoutMkLst>
            <pc:docMk/>
            <pc:sldMasterMk cId="3347515676" sldId="2147483997"/>
            <pc:sldLayoutMk cId="2729321193" sldId="2147484003"/>
          </pc:sldLayoutMkLst>
        </pc:sldLayoutChg>
        <pc:sldLayoutChg chg="del">
          <pc:chgData name="Fuchedzhy Valentyna" userId="8ba483c4-aa65-4e5b-8c89-65bed040dfcb" providerId="ADAL" clId="{3F460193-BBC7-4899-A755-210FD4440773}" dt="2023-10-30T08:09:18.579" v="0" actId="47"/>
          <pc:sldLayoutMkLst>
            <pc:docMk/>
            <pc:sldMasterMk cId="3347515676" sldId="2147483997"/>
            <pc:sldLayoutMk cId="1618762530" sldId="2147484004"/>
          </pc:sldLayoutMkLst>
        </pc:sldLayoutChg>
        <pc:sldLayoutChg chg="del">
          <pc:chgData name="Fuchedzhy Valentyna" userId="8ba483c4-aa65-4e5b-8c89-65bed040dfcb" providerId="ADAL" clId="{3F460193-BBC7-4899-A755-210FD4440773}" dt="2023-10-30T08:09:18.579" v="0" actId="47"/>
          <pc:sldLayoutMkLst>
            <pc:docMk/>
            <pc:sldMasterMk cId="3347515676" sldId="2147483997"/>
            <pc:sldLayoutMk cId="264262027" sldId="2147484005"/>
          </pc:sldLayoutMkLst>
        </pc:sldLayoutChg>
        <pc:sldLayoutChg chg="del">
          <pc:chgData name="Fuchedzhy Valentyna" userId="8ba483c4-aa65-4e5b-8c89-65bed040dfcb" providerId="ADAL" clId="{3F460193-BBC7-4899-A755-210FD4440773}" dt="2023-10-30T08:09:18.579" v="0" actId="47"/>
          <pc:sldLayoutMkLst>
            <pc:docMk/>
            <pc:sldMasterMk cId="3347515676" sldId="2147483997"/>
            <pc:sldLayoutMk cId="2139366916" sldId="2147484006"/>
          </pc:sldLayoutMkLst>
        </pc:sldLayoutChg>
        <pc:sldLayoutChg chg="del">
          <pc:chgData name="Fuchedzhy Valentyna" userId="8ba483c4-aa65-4e5b-8c89-65bed040dfcb" providerId="ADAL" clId="{3F460193-BBC7-4899-A755-210FD4440773}" dt="2023-10-30T08:09:18.579" v="0" actId="47"/>
          <pc:sldLayoutMkLst>
            <pc:docMk/>
            <pc:sldMasterMk cId="3347515676" sldId="2147483997"/>
            <pc:sldLayoutMk cId="1986933383" sldId="2147484007"/>
          </pc:sldLayoutMkLst>
        </pc:sldLayoutChg>
        <pc:sldLayoutChg chg="del">
          <pc:chgData name="Fuchedzhy Valentyna" userId="8ba483c4-aa65-4e5b-8c89-65bed040dfcb" providerId="ADAL" clId="{3F460193-BBC7-4899-A755-210FD4440773}" dt="2023-10-30T08:09:18.579" v="0" actId="47"/>
          <pc:sldLayoutMkLst>
            <pc:docMk/>
            <pc:sldMasterMk cId="3347515676" sldId="2147483997"/>
            <pc:sldLayoutMk cId="3837844864" sldId="2147484008"/>
          </pc:sldLayoutMkLst>
        </pc:sldLayoutChg>
        <pc:sldLayoutChg chg="del">
          <pc:chgData name="Fuchedzhy Valentyna" userId="8ba483c4-aa65-4e5b-8c89-65bed040dfcb" providerId="ADAL" clId="{3F460193-BBC7-4899-A755-210FD4440773}" dt="2023-10-30T08:09:18.579" v="0" actId="47"/>
          <pc:sldLayoutMkLst>
            <pc:docMk/>
            <pc:sldMasterMk cId="3347515676" sldId="2147483997"/>
            <pc:sldLayoutMk cId="280329554" sldId="2147484009"/>
          </pc:sldLayoutMkLst>
        </pc:sldLayoutChg>
        <pc:sldLayoutChg chg="del">
          <pc:chgData name="Fuchedzhy Valentyna" userId="8ba483c4-aa65-4e5b-8c89-65bed040dfcb" providerId="ADAL" clId="{3F460193-BBC7-4899-A755-210FD4440773}" dt="2023-10-30T08:09:18.579" v="0" actId="47"/>
          <pc:sldLayoutMkLst>
            <pc:docMk/>
            <pc:sldMasterMk cId="3347515676" sldId="2147483997"/>
            <pc:sldLayoutMk cId="3751528202" sldId="2147484010"/>
          </pc:sldLayoutMkLst>
        </pc:sldLayoutChg>
        <pc:sldLayoutChg chg="del">
          <pc:chgData name="Fuchedzhy Valentyna" userId="8ba483c4-aa65-4e5b-8c89-65bed040dfcb" providerId="ADAL" clId="{3F460193-BBC7-4899-A755-210FD4440773}" dt="2023-10-30T08:09:18.579" v="0" actId="47"/>
          <pc:sldLayoutMkLst>
            <pc:docMk/>
            <pc:sldMasterMk cId="3347515676" sldId="2147483997"/>
            <pc:sldLayoutMk cId="366681258" sldId="2147484012"/>
          </pc:sldLayoutMkLst>
        </pc:sldLayoutChg>
        <pc:sldLayoutChg chg="del">
          <pc:chgData name="Fuchedzhy Valentyna" userId="8ba483c4-aa65-4e5b-8c89-65bed040dfcb" providerId="ADAL" clId="{3F460193-BBC7-4899-A755-210FD4440773}" dt="2023-10-30T08:09:18.579" v="0" actId="47"/>
          <pc:sldLayoutMkLst>
            <pc:docMk/>
            <pc:sldMasterMk cId="3347515676" sldId="2147483997"/>
            <pc:sldLayoutMk cId="2473256977" sldId="2147484015"/>
          </pc:sldLayoutMkLst>
        </pc:sldLayoutChg>
        <pc:sldLayoutChg chg="del">
          <pc:chgData name="Fuchedzhy Valentyna" userId="8ba483c4-aa65-4e5b-8c89-65bed040dfcb" providerId="ADAL" clId="{3F460193-BBC7-4899-A755-210FD4440773}" dt="2023-10-30T08:09:18.579" v="0" actId="47"/>
          <pc:sldLayoutMkLst>
            <pc:docMk/>
            <pc:sldMasterMk cId="3347515676" sldId="2147483997"/>
            <pc:sldLayoutMk cId="3454594333" sldId="2147484016"/>
          </pc:sldLayoutMkLst>
        </pc:sldLayoutChg>
        <pc:sldLayoutChg chg="del">
          <pc:chgData name="Fuchedzhy Valentyna" userId="8ba483c4-aa65-4e5b-8c89-65bed040dfcb" providerId="ADAL" clId="{3F460193-BBC7-4899-A755-210FD4440773}" dt="2023-10-30T08:09:18.579" v="0" actId="47"/>
          <pc:sldLayoutMkLst>
            <pc:docMk/>
            <pc:sldMasterMk cId="3347515676" sldId="2147483997"/>
            <pc:sldLayoutMk cId="3168844482" sldId="2147484017"/>
          </pc:sldLayoutMkLst>
        </pc:sldLayoutChg>
        <pc:sldLayoutChg chg="del">
          <pc:chgData name="Fuchedzhy Valentyna" userId="8ba483c4-aa65-4e5b-8c89-65bed040dfcb" providerId="ADAL" clId="{3F460193-BBC7-4899-A755-210FD4440773}" dt="2023-10-30T08:09:18.579" v="0" actId="47"/>
          <pc:sldLayoutMkLst>
            <pc:docMk/>
            <pc:sldMasterMk cId="3347515676" sldId="2147483997"/>
            <pc:sldLayoutMk cId="4284575706" sldId="2147484018"/>
          </pc:sldLayoutMkLst>
        </pc:sldLayoutChg>
        <pc:sldLayoutChg chg="del">
          <pc:chgData name="Fuchedzhy Valentyna" userId="8ba483c4-aa65-4e5b-8c89-65bed040dfcb" providerId="ADAL" clId="{3F460193-BBC7-4899-A755-210FD4440773}" dt="2023-10-30T08:09:18.579" v="0" actId="47"/>
          <pc:sldLayoutMkLst>
            <pc:docMk/>
            <pc:sldMasterMk cId="3347515676" sldId="2147483997"/>
            <pc:sldLayoutMk cId="2490004112" sldId="2147484019"/>
          </pc:sldLayoutMkLst>
        </pc:sldLayoutChg>
      </pc:sldMasterChg>
      <pc:sldMasterChg chg="delSldLayout">
        <pc:chgData name="Fuchedzhy Valentyna" userId="8ba483c4-aa65-4e5b-8c89-65bed040dfcb" providerId="ADAL" clId="{3F460193-BBC7-4899-A755-210FD4440773}" dt="2023-10-30T08:09:18.579" v="0" actId="47"/>
        <pc:sldMasterMkLst>
          <pc:docMk/>
          <pc:sldMasterMk cId="962349683" sldId="2147484020"/>
        </pc:sldMasterMkLst>
        <pc:sldLayoutChg chg="del">
          <pc:chgData name="Fuchedzhy Valentyna" userId="8ba483c4-aa65-4e5b-8c89-65bed040dfcb" providerId="ADAL" clId="{3F460193-BBC7-4899-A755-210FD4440773}" dt="2023-10-30T08:09:18.579" v="0" actId="47"/>
          <pc:sldLayoutMkLst>
            <pc:docMk/>
            <pc:sldMasterMk cId="962349683" sldId="2147484020"/>
            <pc:sldLayoutMk cId="2907058034" sldId="2147484061"/>
          </pc:sldLayoutMkLst>
        </pc:sldLayoutChg>
      </pc:sldMasterChg>
    </pc:docChg>
  </pc:docChgLst>
  <pc:docChgLst>
    <pc:chgData name="Valentyna Fuchedzhy" userId="8ba483c4-aa65-4e5b-8c89-65bed040dfcb" providerId="ADAL" clId="{36D778C8-9492-4B24-A8F7-F1A1B69281DD}"/>
    <pc:docChg chg="modSld">
      <pc:chgData name="Valentyna Fuchedzhy" userId="8ba483c4-aa65-4e5b-8c89-65bed040dfcb" providerId="ADAL" clId="{36D778C8-9492-4B24-A8F7-F1A1B69281DD}" dt="2024-01-09T13:08:54.200" v="0" actId="1076"/>
      <pc:docMkLst>
        <pc:docMk/>
      </pc:docMkLst>
      <pc:sldChg chg="modSp">
        <pc:chgData name="Valentyna Fuchedzhy" userId="8ba483c4-aa65-4e5b-8c89-65bed040dfcb" providerId="ADAL" clId="{36D778C8-9492-4B24-A8F7-F1A1B69281DD}" dt="2024-01-09T13:08:54.200" v="0" actId="1076"/>
        <pc:sldMkLst>
          <pc:docMk/>
          <pc:sldMk cId="3452428955" sldId="487"/>
        </pc:sldMkLst>
        <pc:picChg chg="mod">
          <ac:chgData name="Valentyna Fuchedzhy" userId="8ba483c4-aa65-4e5b-8c89-65bed040dfcb" providerId="ADAL" clId="{36D778C8-9492-4B24-A8F7-F1A1B69281DD}" dt="2024-01-09T13:08:54.200" v="0" actId="1076"/>
          <ac:picMkLst>
            <pc:docMk/>
            <pc:sldMk cId="3452428955" sldId="487"/>
            <ac:picMk id="6" creationId="{CC61CF45-09B1-78EF-9943-B1C58D9A8274}"/>
          </ac:picMkLst>
        </pc:picChg>
      </pc:sldChg>
    </pc:docChg>
  </pc:docChgLst>
  <pc:docChgLst>
    <pc:chgData name="Fuchedzhy Valentyna" userId="8ba483c4-aa65-4e5b-8c89-65bed040dfcb" providerId="ADAL" clId="{326845A9-8608-462B-9002-0815A903FF1A}"/>
    <pc:docChg chg="delSld modSection">
      <pc:chgData name="Fuchedzhy Valentyna" userId="8ba483c4-aa65-4e5b-8c89-65bed040dfcb" providerId="ADAL" clId="{326845A9-8608-462B-9002-0815A903FF1A}" dt="2023-12-22T10:32:43.811" v="1" actId="47"/>
      <pc:docMkLst>
        <pc:docMk/>
      </pc:docMkLst>
      <pc:sldChg chg="del">
        <pc:chgData name="Fuchedzhy Valentyna" userId="8ba483c4-aa65-4e5b-8c89-65bed040dfcb" providerId="ADAL" clId="{326845A9-8608-462B-9002-0815A903FF1A}" dt="2023-12-22T10:32:43.811" v="1" actId="47"/>
        <pc:sldMkLst>
          <pc:docMk/>
          <pc:sldMk cId="104982539" sldId="332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3697608303" sldId="382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2939874200" sldId="9271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3100062298" sldId="2145705472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2635487232" sldId="2145705483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1839054903" sldId="2145705485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1563192105" sldId="2145705488"/>
        </pc:sldMkLst>
      </pc:sldChg>
      <pc:sldChg chg="del">
        <pc:chgData name="Fuchedzhy Valentyna" userId="8ba483c4-aa65-4e5b-8c89-65bed040dfcb" providerId="ADAL" clId="{326845A9-8608-462B-9002-0815A903FF1A}" dt="2023-12-22T10:32:43.811" v="1" actId="47"/>
        <pc:sldMkLst>
          <pc:docMk/>
          <pc:sldMk cId="2805212490" sldId="2145705524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751062152" sldId="2145705584"/>
        </pc:sldMkLst>
      </pc:sldChg>
      <pc:sldChg chg="del">
        <pc:chgData name="Fuchedzhy Valentyna" userId="8ba483c4-aa65-4e5b-8c89-65bed040dfcb" providerId="ADAL" clId="{326845A9-8608-462B-9002-0815A903FF1A}" dt="2023-12-22T10:32:43.811" v="1" actId="47"/>
        <pc:sldMkLst>
          <pc:docMk/>
          <pc:sldMk cId="3032163926" sldId="2145705619"/>
        </pc:sldMkLst>
      </pc:sldChg>
      <pc:sldChg chg="del">
        <pc:chgData name="Fuchedzhy Valentyna" userId="8ba483c4-aa65-4e5b-8c89-65bed040dfcb" providerId="ADAL" clId="{326845A9-8608-462B-9002-0815A903FF1A}" dt="2023-12-22T10:32:43.811" v="1" actId="47"/>
        <pc:sldMkLst>
          <pc:docMk/>
          <pc:sldMk cId="1641846142" sldId="2145705653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2761869740" sldId="2145706180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3254860905" sldId="2147376740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4138686091" sldId="2147376746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3031796801" sldId="2147376767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3162890016" sldId="2147376770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1970154733" sldId="2147376782"/>
        </pc:sldMkLst>
      </pc:sldChg>
      <pc:sldChg chg="del">
        <pc:chgData name="Fuchedzhy Valentyna" userId="8ba483c4-aa65-4e5b-8c89-65bed040dfcb" providerId="ADAL" clId="{326845A9-8608-462B-9002-0815A903FF1A}" dt="2023-12-22T10:32:43.811" v="1" actId="47"/>
        <pc:sldMkLst>
          <pc:docMk/>
          <pc:sldMk cId="1515654810" sldId="2147376821"/>
        </pc:sldMkLst>
      </pc:sldChg>
      <pc:sldChg chg="del">
        <pc:chgData name="Fuchedzhy Valentyna" userId="8ba483c4-aa65-4e5b-8c89-65bed040dfcb" providerId="ADAL" clId="{326845A9-8608-462B-9002-0815A903FF1A}" dt="2023-12-22T10:32:43.811" v="1" actId="47"/>
        <pc:sldMkLst>
          <pc:docMk/>
          <pc:sldMk cId="3219095647" sldId="2147376830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683527935" sldId="2147377105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978209054" sldId="2147377147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1768433631" sldId="2147377165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224797849" sldId="2147377172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1842829801" sldId="2147377187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47964487" sldId="2147377189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3707158147" sldId="2147377212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257071239" sldId="2147377213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3364929759" sldId="2147377240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4223846218" sldId="2147377278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1691025016" sldId="2147377283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3933492894" sldId="2147377304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3752764680" sldId="2147377311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3772428266" sldId="2147377321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1502463751" sldId="2147377333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1003661352" sldId="2147377335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2639552743" sldId="2147377336"/>
        </pc:sldMkLst>
      </pc:sldChg>
      <pc:sldChg chg="del">
        <pc:chgData name="Fuchedzhy Valentyna" userId="8ba483c4-aa65-4e5b-8c89-65bed040dfcb" providerId="ADAL" clId="{326845A9-8608-462B-9002-0815A903FF1A}" dt="2023-12-22T10:32:43.811" v="1" actId="47"/>
        <pc:sldMkLst>
          <pc:docMk/>
          <pc:sldMk cId="1453273200" sldId="2147377485"/>
        </pc:sldMkLst>
      </pc:sldChg>
      <pc:sldChg chg="del">
        <pc:chgData name="Fuchedzhy Valentyna" userId="8ba483c4-aa65-4e5b-8c89-65bed040dfcb" providerId="ADAL" clId="{326845A9-8608-462B-9002-0815A903FF1A}" dt="2023-12-22T10:32:43.811" v="1" actId="47"/>
        <pc:sldMkLst>
          <pc:docMk/>
          <pc:sldMk cId="2053682054" sldId="2147377519"/>
        </pc:sldMkLst>
      </pc:sldChg>
      <pc:sldChg chg="del">
        <pc:chgData name="Fuchedzhy Valentyna" userId="8ba483c4-aa65-4e5b-8c89-65bed040dfcb" providerId="ADAL" clId="{326845A9-8608-462B-9002-0815A903FF1A}" dt="2023-12-22T10:32:43.811" v="1" actId="47"/>
        <pc:sldMkLst>
          <pc:docMk/>
          <pc:sldMk cId="3311053856" sldId="2147377520"/>
        </pc:sldMkLst>
      </pc:sldChg>
      <pc:sldChg chg="del">
        <pc:chgData name="Fuchedzhy Valentyna" userId="8ba483c4-aa65-4e5b-8c89-65bed040dfcb" providerId="ADAL" clId="{326845A9-8608-462B-9002-0815A903FF1A}" dt="2023-12-22T10:32:43.811" v="1" actId="47"/>
        <pc:sldMkLst>
          <pc:docMk/>
          <pc:sldMk cId="964038612" sldId="2147377523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2894155024" sldId="2147377538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3450528714" sldId="2147377540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3428092486" sldId="2147377541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3999620777" sldId="2147377543"/>
        </pc:sldMkLst>
      </pc:sldChg>
      <pc:sldChg chg="del">
        <pc:chgData name="Fuchedzhy Valentyna" userId="8ba483c4-aa65-4e5b-8c89-65bed040dfcb" providerId="ADAL" clId="{326845A9-8608-462B-9002-0815A903FF1A}" dt="2023-12-22T10:32:43.811" v="1" actId="47"/>
        <pc:sldMkLst>
          <pc:docMk/>
          <pc:sldMk cId="2187789317" sldId="2147377546"/>
        </pc:sldMkLst>
      </pc:sldChg>
      <pc:sldChg chg="del">
        <pc:chgData name="Fuchedzhy Valentyna" userId="8ba483c4-aa65-4e5b-8c89-65bed040dfcb" providerId="ADAL" clId="{326845A9-8608-462B-9002-0815A903FF1A}" dt="2023-12-22T10:32:43.811" v="1" actId="47"/>
        <pc:sldMkLst>
          <pc:docMk/>
          <pc:sldMk cId="3059174756" sldId="2147377547"/>
        </pc:sldMkLst>
      </pc:sldChg>
      <pc:sldChg chg="del">
        <pc:chgData name="Fuchedzhy Valentyna" userId="8ba483c4-aa65-4e5b-8c89-65bed040dfcb" providerId="ADAL" clId="{326845A9-8608-462B-9002-0815A903FF1A}" dt="2023-12-22T10:32:43.811" v="1" actId="47"/>
        <pc:sldMkLst>
          <pc:docMk/>
          <pc:sldMk cId="3939949440" sldId="2147377549"/>
        </pc:sldMkLst>
      </pc:sldChg>
      <pc:sldChg chg="del">
        <pc:chgData name="Fuchedzhy Valentyna" userId="8ba483c4-aa65-4e5b-8c89-65bed040dfcb" providerId="ADAL" clId="{326845A9-8608-462B-9002-0815A903FF1A}" dt="2023-12-22T10:32:43.811" v="1" actId="47"/>
        <pc:sldMkLst>
          <pc:docMk/>
          <pc:sldMk cId="3090733409" sldId="2147377550"/>
        </pc:sldMkLst>
      </pc:sldChg>
      <pc:sldChg chg="del">
        <pc:chgData name="Fuchedzhy Valentyna" userId="8ba483c4-aa65-4e5b-8c89-65bed040dfcb" providerId="ADAL" clId="{326845A9-8608-462B-9002-0815A903FF1A}" dt="2023-12-22T10:32:43.811" v="1" actId="47"/>
        <pc:sldMkLst>
          <pc:docMk/>
          <pc:sldMk cId="2405011385" sldId="2147377553"/>
        </pc:sldMkLst>
      </pc:sldChg>
      <pc:sldChg chg="del">
        <pc:chgData name="Fuchedzhy Valentyna" userId="8ba483c4-aa65-4e5b-8c89-65bed040dfcb" providerId="ADAL" clId="{326845A9-8608-462B-9002-0815A903FF1A}" dt="2023-12-22T10:32:43.811" v="1" actId="47"/>
        <pc:sldMkLst>
          <pc:docMk/>
          <pc:sldMk cId="2105287098" sldId="2147377554"/>
        </pc:sldMkLst>
      </pc:sldChg>
      <pc:sldChg chg="del">
        <pc:chgData name="Fuchedzhy Valentyna" userId="8ba483c4-aa65-4e5b-8c89-65bed040dfcb" providerId="ADAL" clId="{326845A9-8608-462B-9002-0815A903FF1A}" dt="2023-12-22T10:32:43.811" v="1" actId="47"/>
        <pc:sldMkLst>
          <pc:docMk/>
          <pc:sldMk cId="924823404" sldId="2147377555"/>
        </pc:sldMkLst>
      </pc:sldChg>
      <pc:sldChg chg="del">
        <pc:chgData name="Fuchedzhy Valentyna" userId="8ba483c4-aa65-4e5b-8c89-65bed040dfcb" providerId="ADAL" clId="{326845A9-8608-462B-9002-0815A903FF1A}" dt="2023-12-22T10:32:43.811" v="1" actId="47"/>
        <pc:sldMkLst>
          <pc:docMk/>
          <pc:sldMk cId="2152584949" sldId="2147377557"/>
        </pc:sldMkLst>
      </pc:sldChg>
      <pc:sldChg chg="del">
        <pc:chgData name="Fuchedzhy Valentyna" userId="8ba483c4-aa65-4e5b-8c89-65bed040dfcb" providerId="ADAL" clId="{326845A9-8608-462B-9002-0815A903FF1A}" dt="2023-12-22T10:32:43.811" v="1" actId="47"/>
        <pc:sldMkLst>
          <pc:docMk/>
          <pc:sldMk cId="917088648" sldId="2147377558"/>
        </pc:sldMkLst>
      </pc:sldChg>
      <pc:sldChg chg="del">
        <pc:chgData name="Fuchedzhy Valentyna" userId="8ba483c4-aa65-4e5b-8c89-65bed040dfcb" providerId="ADAL" clId="{326845A9-8608-462B-9002-0815A903FF1A}" dt="2023-12-22T10:32:43.811" v="1" actId="47"/>
        <pc:sldMkLst>
          <pc:docMk/>
          <pc:sldMk cId="4168974354" sldId="2147377559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3857099384" sldId="2147472143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376512786" sldId="2147472144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3351739398" sldId="2147472147"/>
        </pc:sldMkLst>
      </pc:sldChg>
      <pc:sldChg chg="del">
        <pc:chgData name="Fuchedzhy Valentyna" userId="8ba483c4-aa65-4e5b-8c89-65bed040dfcb" providerId="ADAL" clId="{326845A9-8608-462B-9002-0815A903FF1A}" dt="2023-12-22T10:32:43.811" v="1" actId="47"/>
        <pc:sldMkLst>
          <pc:docMk/>
          <pc:sldMk cId="1825987067" sldId="2147472148"/>
        </pc:sldMkLst>
      </pc:sldChg>
      <pc:sldChg chg="del">
        <pc:chgData name="Fuchedzhy Valentyna" userId="8ba483c4-aa65-4e5b-8c89-65bed040dfcb" providerId="ADAL" clId="{326845A9-8608-462B-9002-0815A903FF1A}" dt="2023-12-22T10:32:43.811" v="1" actId="47"/>
        <pc:sldMkLst>
          <pc:docMk/>
          <pc:sldMk cId="3087197013" sldId="2147472149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4176343725" sldId="2147472150"/>
        </pc:sldMkLst>
      </pc:sldChg>
      <pc:sldChg chg="del">
        <pc:chgData name="Fuchedzhy Valentyna" userId="8ba483c4-aa65-4e5b-8c89-65bed040dfcb" providerId="ADAL" clId="{326845A9-8608-462B-9002-0815A903FF1A}" dt="2023-12-22T10:32:32.274" v="0" actId="47"/>
        <pc:sldMkLst>
          <pc:docMk/>
          <pc:sldMk cId="4139205255" sldId="2147472151"/>
        </pc:sldMkLst>
      </pc:sldChg>
      <pc:sldChg chg="del">
        <pc:chgData name="Fuchedzhy Valentyna" userId="8ba483c4-aa65-4e5b-8c89-65bed040dfcb" providerId="ADAL" clId="{326845A9-8608-462B-9002-0815A903FF1A}" dt="2023-12-22T10:32:43.811" v="1" actId="47"/>
        <pc:sldMkLst>
          <pc:docMk/>
          <pc:sldMk cId="1207967150" sldId="2147472152"/>
        </pc:sldMkLst>
      </pc:sldChg>
      <pc:sldMasterChg chg="delSldLayout">
        <pc:chgData name="Fuchedzhy Valentyna" userId="8ba483c4-aa65-4e5b-8c89-65bed040dfcb" providerId="ADAL" clId="{326845A9-8608-462B-9002-0815A903FF1A}" dt="2023-12-22T10:32:32.274" v="0" actId="47"/>
        <pc:sldMasterMkLst>
          <pc:docMk/>
          <pc:sldMasterMk cId="761222766" sldId="2147483684"/>
        </pc:sldMasterMkLst>
        <pc:sldLayoutChg chg="del">
          <pc:chgData name="Fuchedzhy Valentyna" userId="8ba483c4-aa65-4e5b-8c89-65bed040dfcb" providerId="ADAL" clId="{326845A9-8608-462B-9002-0815A903FF1A}" dt="2023-12-22T10:32:32.274" v="0" actId="47"/>
          <pc:sldLayoutMkLst>
            <pc:docMk/>
            <pc:sldMasterMk cId="761222766" sldId="2147483684"/>
            <pc:sldLayoutMk cId="3099371421" sldId="2147484069"/>
          </pc:sldLayoutMkLst>
        </pc:sldLayoutChg>
      </pc:sldMasterChg>
      <pc:sldMasterChg chg="delSldLayout">
        <pc:chgData name="Fuchedzhy Valentyna" userId="8ba483c4-aa65-4e5b-8c89-65bed040dfcb" providerId="ADAL" clId="{326845A9-8608-462B-9002-0815A903FF1A}" dt="2023-12-22T10:32:43.811" v="1" actId="47"/>
        <pc:sldMasterMkLst>
          <pc:docMk/>
          <pc:sldMasterMk cId="1015482735" sldId="2147483975"/>
        </pc:sldMasterMkLst>
        <pc:sldLayoutChg chg="del">
          <pc:chgData name="Fuchedzhy Valentyna" userId="8ba483c4-aa65-4e5b-8c89-65bed040dfcb" providerId="ADAL" clId="{326845A9-8608-462B-9002-0815A903FF1A}" dt="2023-12-22T10:32:32.274" v="0" actId="47"/>
          <pc:sldLayoutMkLst>
            <pc:docMk/>
            <pc:sldMasterMk cId="1015482735" sldId="2147483975"/>
            <pc:sldLayoutMk cId="2103637296" sldId="2147484066"/>
          </pc:sldLayoutMkLst>
        </pc:sldLayoutChg>
        <pc:sldLayoutChg chg="del">
          <pc:chgData name="Fuchedzhy Valentyna" userId="8ba483c4-aa65-4e5b-8c89-65bed040dfcb" providerId="ADAL" clId="{326845A9-8608-462B-9002-0815A903FF1A}" dt="2023-12-22T10:32:32.274" v="0" actId="47"/>
          <pc:sldLayoutMkLst>
            <pc:docMk/>
            <pc:sldMasterMk cId="1015482735" sldId="2147483975"/>
            <pc:sldLayoutMk cId="2351674028" sldId="2147484067"/>
          </pc:sldLayoutMkLst>
        </pc:sldLayoutChg>
        <pc:sldLayoutChg chg="del">
          <pc:chgData name="Fuchedzhy Valentyna" userId="8ba483c4-aa65-4e5b-8c89-65bed040dfcb" providerId="ADAL" clId="{326845A9-8608-462B-9002-0815A903FF1A}" dt="2023-12-22T10:32:32.274" v="0" actId="47"/>
          <pc:sldLayoutMkLst>
            <pc:docMk/>
            <pc:sldMasterMk cId="1015482735" sldId="2147483975"/>
            <pc:sldLayoutMk cId="4264117844" sldId="2147484155"/>
          </pc:sldLayoutMkLst>
        </pc:sldLayoutChg>
        <pc:sldLayoutChg chg="del">
          <pc:chgData name="Fuchedzhy Valentyna" userId="8ba483c4-aa65-4e5b-8c89-65bed040dfcb" providerId="ADAL" clId="{326845A9-8608-462B-9002-0815A903FF1A}" dt="2023-12-22T10:32:32.274" v="0" actId="47"/>
          <pc:sldLayoutMkLst>
            <pc:docMk/>
            <pc:sldMasterMk cId="1015482735" sldId="2147483975"/>
            <pc:sldLayoutMk cId="3640560459" sldId="2147484156"/>
          </pc:sldLayoutMkLst>
        </pc:sldLayoutChg>
        <pc:sldLayoutChg chg="del">
          <pc:chgData name="Fuchedzhy Valentyna" userId="8ba483c4-aa65-4e5b-8c89-65bed040dfcb" providerId="ADAL" clId="{326845A9-8608-462B-9002-0815A903FF1A}" dt="2023-12-22T10:32:43.811" v="1" actId="47"/>
          <pc:sldLayoutMkLst>
            <pc:docMk/>
            <pc:sldMasterMk cId="1015482735" sldId="2147483975"/>
            <pc:sldLayoutMk cId="2186733667" sldId="2147484157"/>
          </pc:sldLayoutMkLst>
        </pc:sldLayoutChg>
        <pc:sldLayoutChg chg="del">
          <pc:chgData name="Fuchedzhy Valentyna" userId="8ba483c4-aa65-4e5b-8c89-65bed040dfcb" providerId="ADAL" clId="{326845A9-8608-462B-9002-0815A903FF1A}" dt="2023-12-22T10:32:32.274" v="0" actId="47"/>
          <pc:sldLayoutMkLst>
            <pc:docMk/>
            <pc:sldMasterMk cId="1015482735" sldId="2147483975"/>
            <pc:sldLayoutMk cId="3232418713" sldId="2147484159"/>
          </pc:sldLayoutMkLst>
        </pc:sldLayoutChg>
        <pc:sldLayoutChg chg="del">
          <pc:chgData name="Fuchedzhy Valentyna" userId="8ba483c4-aa65-4e5b-8c89-65bed040dfcb" providerId="ADAL" clId="{326845A9-8608-462B-9002-0815A903FF1A}" dt="2023-12-22T10:32:32.274" v="0" actId="47"/>
          <pc:sldLayoutMkLst>
            <pc:docMk/>
            <pc:sldMasterMk cId="1015482735" sldId="2147483975"/>
            <pc:sldLayoutMk cId="2906680655" sldId="2147484160"/>
          </pc:sldLayoutMkLst>
        </pc:sldLayoutChg>
        <pc:sldLayoutChg chg="del">
          <pc:chgData name="Fuchedzhy Valentyna" userId="8ba483c4-aa65-4e5b-8c89-65bed040dfcb" providerId="ADAL" clId="{326845A9-8608-462B-9002-0815A903FF1A}" dt="2023-12-22T10:32:43.811" v="1" actId="47"/>
          <pc:sldLayoutMkLst>
            <pc:docMk/>
            <pc:sldMasterMk cId="1015482735" sldId="2147483975"/>
            <pc:sldLayoutMk cId="2909452029" sldId="2147484161"/>
          </pc:sldLayoutMkLst>
        </pc:sldLayoutChg>
        <pc:sldLayoutChg chg="del">
          <pc:chgData name="Fuchedzhy Valentyna" userId="8ba483c4-aa65-4e5b-8c89-65bed040dfcb" providerId="ADAL" clId="{326845A9-8608-462B-9002-0815A903FF1A}" dt="2023-12-22T10:32:43.811" v="1" actId="47"/>
          <pc:sldLayoutMkLst>
            <pc:docMk/>
            <pc:sldMasterMk cId="1015482735" sldId="2147483975"/>
            <pc:sldLayoutMk cId="3618810880" sldId="2147484163"/>
          </pc:sldLayoutMkLst>
        </pc:sldLayoutChg>
        <pc:sldLayoutChg chg="del">
          <pc:chgData name="Fuchedzhy Valentyna" userId="8ba483c4-aa65-4e5b-8c89-65bed040dfcb" providerId="ADAL" clId="{326845A9-8608-462B-9002-0815A903FF1A}" dt="2023-12-22T10:32:43.811" v="1" actId="47"/>
          <pc:sldLayoutMkLst>
            <pc:docMk/>
            <pc:sldMasterMk cId="1015482735" sldId="2147483975"/>
            <pc:sldLayoutMk cId="566261396" sldId="2147484164"/>
          </pc:sldLayoutMkLst>
        </pc:sldLayoutChg>
        <pc:sldLayoutChg chg="del">
          <pc:chgData name="Fuchedzhy Valentyna" userId="8ba483c4-aa65-4e5b-8c89-65bed040dfcb" providerId="ADAL" clId="{326845A9-8608-462B-9002-0815A903FF1A}" dt="2023-12-22T10:32:43.811" v="1" actId="47"/>
          <pc:sldLayoutMkLst>
            <pc:docMk/>
            <pc:sldMasterMk cId="1015482735" sldId="2147483975"/>
            <pc:sldLayoutMk cId="695107679" sldId="2147484165"/>
          </pc:sldLayoutMkLst>
        </pc:sldLayoutChg>
        <pc:sldLayoutChg chg="del">
          <pc:chgData name="Fuchedzhy Valentyna" userId="8ba483c4-aa65-4e5b-8c89-65bed040dfcb" providerId="ADAL" clId="{326845A9-8608-462B-9002-0815A903FF1A}" dt="2023-12-22T10:32:43.811" v="1" actId="47"/>
          <pc:sldLayoutMkLst>
            <pc:docMk/>
            <pc:sldMasterMk cId="1015482735" sldId="2147483975"/>
            <pc:sldLayoutMk cId="1377675677" sldId="2147484167"/>
          </pc:sldLayoutMkLst>
        </pc:sldLayoutChg>
        <pc:sldLayoutChg chg="del">
          <pc:chgData name="Fuchedzhy Valentyna" userId="8ba483c4-aa65-4e5b-8c89-65bed040dfcb" providerId="ADAL" clId="{326845A9-8608-462B-9002-0815A903FF1A}" dt="2023-12-22T10:32:32.274" v="0" actId="47"/>
          <pc:sldLayoutMkLst>
            <pc:docMk/>
            <pc:sldMasterMk cId="1015482735" sldId="2147483975"/>
            <pc:sldLayoutMk cId="1078365437" sldId="2147484168"/>
          </pc:sldLayoutMkLst>
        </pc:sldLayoutChg>
        <pc:sldLayoutChg chg="del">
          <pc:chgData name="Fuchedzhy Valentyna" userId="8ba483c4-aa65-4e5b-8c89-65bed040dfcb" providerId="ADAL" clId="{326845A9-8608-462B-9002-0815A903FF1A}" dt="2023-12-22T10:32:32.274" v="0" actId="47"/>
          <pc:sldLayoutMkLst>
            <pc:docMk/>
            <pc:sldMasterMk cId="1015482735" sldId="2147483975"/>
            <pc:sldLayoutMk cId="2593666026" sldId="2147484169"/>
          </pc:sldLayoutMkLst>
        </pc:sldLayoutChg>
      </pc:sldMasterChg>
    </pc:docChg>
  </pc:docChgLst>
  <pc:docChgLst>
    <pc:chgData name="Fuchedzhy Valentyna" userId="8ba483c4-aa65-4e5b-8c89-65bed040dfcb" providerId="ADAL" clId="{4829924B-DAA1-4245-ACCE-A0EF5AEA4DA3}"/>
    <pc:docChg chg="undo redo custSel addSld delSld modSld sldOrd modSection">
      <pc:chgData name="Fuchedzhy Valentyna" userId="8ba483c4-aa65-4e5b-8c89-65bed040dfcb" providerId="ADAL" clId="{4829924B-DAA1-4245-ACCE-A0EF5AEA4DA3}" dt="2025-06-03T09:46:56.619" v="1402" actId="1076"/>
      <pc:docMkLst>
        <pc:docMk/>
      </pc:docMkLst>
      <pc:sldChg chg="addSp delSp modSp add mod">
        <pc:chgData name="Fuchedzhy Valentyna" userId="8ba483c4-aa65-4e5b-8c89-65bed040dfcb" providerId="ADAL" clId="{4829924B-DAA1-4245-ACCE-A0EF5AEA4DA3}" dt="2025-04-24T12:34:07.621" v="1330" actId="1076"/>
        <pc:sldMkLst>
          <pc:docMk/>
          <pc:sldMk cId="513353240" sldId="313"/>
        </pc:sldMkLst>
        <pc:spChg chg="del mod">
          <ac:chgData name="Fuchedzhy Valentyna" userId="8ba483c4-aa65-4e5b-8c89-65bed040dfcb" providerId="ADAL" clId="{4829924B-DAA1-4245-ACCE-A0EF5AEA4DA3}" dt="2025-03-31T08:24:13.440" v="55" actId="478"/>
          <ac:spMkLst>
            <pc:docMk/>
            <pc:sldMk cId="513353240" sldId="313"/>
            <ac:spMk id="4" creationId="{7E71E7BA-D8AF-1E94-1D15-A07B493CE9C2}"/>
          </ac:spMkLst>
        </pc:spChg>
        <pc:spChg chg="del">
          <ac:chgData name="Fuchedzhy Valentyna" userId="8ba483c4-aa65-4e5b-8c89-65bed040dfcb" providerId="ADAL" clId="{4829924B-DAA1-4245-ACCE-A0EF5AEA4DA3}" dt="2025-03-31T08:25:21.193" v="72" actId="478"/>
          <ac:spMkLst>
            <pc:docMk/>
            <pc:sldMk cId="513353240" sldId="313"/>
            <ac:spMk id="5" creationId="{45B85EA1-B33D-C995-B4A3-FAAB16DAA9B1}"/>
          </ac:spMkLst>
        </pc:spChg>
        <pc:spChg chg="del">
          <ac:chgData name="Fuchedzhy Valentyna" userId="8ba483c4-aa65-4e5b-8c89-65bed040dfcb" providerId="ADAL" clId="{4829924B-DAA1-4245-ACCE-A0EF5AEA4DA3}" dt="2025-03-31T08:25:23.342" v="73" actId="478"/>
          <ac:spMkLst>
            <pc:docMk/>
            <pc:sldMk cId="513353240" sldId="313"/>
            <ac:spMk id="6" creationId="{75EC8047-BD4C-8A16-A209-DD4463AD4F27}"/>
          </ac:spMkLst>
        </pc:spChg>
        <pc:spChg chg="add del">
          <ac:chgData name="Fuchedzhy Valentyna" userId="8ba483c4-aa65-4e5b-8c89-65bed040dfcb" providerId="ADAL" clId="{4829924B-DAA1-4245-ACCE-A0EF5AEA4DA3}" dt="2025-03-31T08:24:40.383" v="63" actId="22"/>
          <ac:spMkLst>
            <pc:docMk/>
            <pc:sldMk cId="513353240" sldId="313"/>
            <ac:spMk id="8" creationId="{8D3EDED8-1A05-CBFE-96F4-AB81B120AFA9}"/>
          </ac:spMkLst>
        </pc:spChg>
        <pc:spChg chg="add mod">
          <ac:chgData name="Fuchedzhy Valentyna" userId="8ba483c4-aa65-4e5b-8c89-65bed040dfcb" providerId="ADAL" clId="{4829924B-DAA1-4245-ACCE-A0EF5AEA4DA3}" dt="2025-03-31T08:26:28.748" v="80"/>
          <ac:spMkLst>
            <pc:docMk/>
            <pc:sldMk cId="513353240" sldId="313"/>
            <ac:spMk id="22" creationId="{2AA9100B-EBDD-0167-0DA2-D8ECC2A3E2C4}"/>
          </ac:spMkLst>
        </pc:spChg>
        <pc:spChg chg="mod">
          <ac:chgData name="Fuchedzhy Valentyna" userId="8ba483c4-aa65-4e5b-8c89-65bed040dfcb" providerId="ADAL" clId="{4829924B-DAA1-4245-ACCE-A0EF5AEA4DA3}" dt="2025-04-02T05:52:45.385" v="590" actId="207"/>
          <ac:spMkLst>
            <pc:docMk/>
            <pc:sldMk cId="513353240" sldId="313"/>
            <ac:spMk id="24" creationId="{1E91BB94-F886-C832-8B7B-4BE98D3BF5D9}"/>
          </ac:spMkLst>
        </pc:spChg>
        <pc:spChg chg="add mod">
          <ac:chgData name="Fuchedzhy Valentyna" userId="8ba483c4-aa65-4e5b-8c89-65bed040dfcb" providerId="ADAL" clId="{4829924B-DAA1-4245-ACCE-A0EF5AEA4DA3}" dt="2025-03-31T08:26:28.748" v="80"/>
          <ac:spMkLst>
            <pc:docMk/>
            <pc:sldMk cId="513353240" sldId="313"/>
            <ac:spMk id="26" creationId="{1F4B0C56-2960-865D-DEF2-ED1CBB2CC275}"/>
          </ac:spMkLst>
        </pc:spChg>
        <pc:spChg chg="add mod">
          <ac:chgData name="Fuchedzhy Valentyna" userId="8ba483c4-aa65-4e5b-8c89-65bed040dfcb" providerId="ADAL" clId="{4829924B-DAA1-4245-ACCE-A0EF5AEA4DA3}" dt="2025-03-31T08:26:28.748" v="80"/>
          <ac:spMkLst>
            <pc:docMk/>
            <pc:sldMk cId="513353240" sldId="313"/>
            <ac:spMk id="27" creationId="{24C506F5-D125-6FFF-419A-8C77E5799004}"/>
          </ac:spMkLst>
        </pc:spChg>
        <pc:spChg chg="add del mod">
          <ac:chgData name="Fuchedzhy Valentyna" userId="8ba483c4-aa65-4e5b-8c89-65bed040dfcb" providerId="ADAL" clId="{4829924B-DAA1-4245-ACCE-A0EF5AEA4DA3}" dt="2025-03-31T08:29:27.705" v="92" actId="478"/>
          <ac:spMkLst>
            <pc:docMk/>
            <pc:sldMk cId="513353240" sldId="313"/>
            <ac:spMk id="30" creationId="{E82A0142-C716-17E3-7345-C283BAE01B1C}"/>
          </ac:spMkLst>
        </pc:spChg>
        <pc:spChg chg="add mod">
          <ac:chgData name="Fuchedzhy Valentyna" userId="8ba483c4-aa65-4e5b-8c89-65bed040dfcb" providerId="ADAL" clId="{4829924B-DAA1-4245-ACCE-A0EF5AEA4DA3}" dt="2025-04-24T11:23:07.779" v="1177" actId="20577"/>
          <ac:spMkLst>
            <pc:docMk/>
            <pc:sldMk cId="513353240" sldId="313"/>
            <ac:spMk id="34" creationId="{E08AE4B8-0139-C624-5E4C-4742D2967940}"/>
          </ac:spMkLst>
        </pc:spChg>
        <pc:graphicFrameChg chg="add del mod">
          <ac:chgData name="Fuchedzhy Valentyna" userId="8ba483c4-aa65-4e5b-8c89-65bed040dfcb" providerId="ADAL" clId="{4829924B-DAA1-4245-ACCE-A0EF5AEA4DA3}" dt="2025-04-24T11:08:18.091" v="1132" actId="478"/>
          <ac:graphicFrameMkLst>
            <pc:docMk/>
            <pc:sldMk cId="513353240" sldId="313"/>
            <ac:graphicFrameMk id="6" creationId="{7E360C95-F594-3012-1E7D-D107D9C8EBB4}"/>
          </ac:graphicFrameMkLst>
        </pc:graphicFrameChg>
        <pc:graphicFrameChg chg="del">
          <ac:chgData name="Fuchedzhy Valentyna" userId="8ba483c4-aa65-4e5b-8c89-65bed040dfcb" providerId="ADAL" clId="{4829924B-DAA1-4245-ACCE-A0EF5AEA4DA3}" dt="2025-03-31T08:24:09.013" v="53" actId="478"/>
          <ac:graphicFrameMkLst>
            <pc:docMk/>
            <pc:sldMk cId="513353240" sldId="313"/>
            <ac:graphicFrameMk id="7" creationId="{9886957E-C178-2A43-387B-93CA748EE355}"/>
          </ac:graphicFrameMkLst>
        </pc:graphicFrameChg>
        <pc:graphicFrameChg chg="add del mod">
          <ac:chgData name="Fuchedzhy Valentyna" userId="8ba483c4-aa65-4e5b-8c89-65bed040dfcb" providerId="ADAL" clId="{4829924B-DAA1-4245-ACCE-A0EF5AEA4DA3}" dt="2025-04-24T11:02:56.116" v="1113" actId="478"/>
          <ac:graphicFrameMkLst>
            <pc:docMk/>
            <pc:sldMk cId="513353240" sldId="313"/>
            <ac:graphicFrameMk id="8" creationId="{43FDD9DB-0DEB-896D-CFB2-88B2DA0FD21D}"/>
          </ac:graphicFrameMkLst>
        </pc:graphicFrameChg>
        <pc:graphicFrameChg chg="add del mod modGraphic">
          <ac:chgData name="Fuchedzhy Valentyna" userId="8ba483c4-aa65-4e5b-8c89-65bed040dfcb" providerId="ADAL" clId="{4829924B-DAA1-4245-ACCE-A0EF5AEA4DA3}" dt="2025-04-24T11:02:54.188" v="1112" actId="478"/>
          <ac:graphicFrameMkLst>
            <pc:docMk/>
            <pc:sldMk cId="513353240" sldId="313"/>
            <ac:graphicFrameMk id="9" creationId="{AB707049-9B50-8529-95F1-B59467240772}"/>
          </ac:graphicFrameMkLst>
        </pc:graphicFrameChg>
        <pc:graphicFrameChg chg="del">
          <ac:chgData name="Fuchedzhy Valentyna" userId="8ba483c4-aa65-4e5b-8c89-65bed040dfcb" providerId="ADAL" clId="{4829924B-DAA1-4245-ACCE-A0EF5AEA4DA3}" dt="2025-03-31T08:25:08.864" v="68" actId="478"/>
          <ac:graphicFrameMkLst>
            <pc:docMk/>
            <pc:sldMk cId="513353240" sldId="313"/>
            <ac:graphicFrameMk id="9" creationId="{B63789BF-D900-A429-8E29-178B1E097954}"/>
          </ac:graphicFrameMkLst>
        </pc:graphicFrameChg>
        <pc:graphicFrameChg chg="add mod">
          <ac:chgData name="Fuchedzhy Valentyna" userId="8ba483c4-aa65-4e5b-8c89-65bed040dfcb" providerId="ADAL" clId="{4829924B-DAA1-4245-ACCE-A0EF5AEA4DA3}" dt="2025-03-31T08:24:43.151" v="64"/>
          <ac:graphicFrameMkLst>
            <pc:docMk/>
            <pc:sldMk cId="513353240" sldId="313"/>
            <ac:graphicFrameMk id="10" creationId="{5D50008C-4B72-0DDF-6B7D-6245E6ED8823}"/>
          </ac:graphicFrameMkLst>
        </pc:graphicFrameChg>
        <pc:graphicFrameChg chg="add mod">
          <ac:chgData name="Fuchedzhy Valentyna" userId="8ba483c4-aa65-4e5b-8c89-65bed040dfcb" providerId="ADAL" clId="{4829924B-DAA1-4245-ACCE-A0EF5AEA4DA3}" dt="2025-03-31T08:24:49.229" v="65"/>
          <ac:graphicFrameMkLst>
            <pc:docMk/>
            <pc:sldMk cId="513353240" sldId="313"/>
            <ac:graphicFrameMk id="11" creationId="{794E2F77-1D31-DBA8-99CF-BE47E96A0445}"/>
          </ac:graphicFrameMkLst>
        </pc:graphicFrameChg>
        <pc:graphicFrameChg chg="add mod">
          <ac:chgData name="Fuchedzhy Valentyna" userId="8ba483c4-aa65-4e5b-8c89-65bed040dfcb" providerId="ADAL" clId="{4829924B-DAA1-4245-ACCE-A0EF5AEA4DA3}" dt="2025-03-31T08:25:00.457" v="67"/>
          <ac:graphicFrameMkLst>
            <pc:docMk/>
            <pc:sldMk cId="513353240" sldId="313"/>
            <ac:graphicFrameMk id="13" creationId="{5060DE96-22C1-81E6-E276-6714F0047D41}"/>
          </ac:graphicFrameMkLst>
        </pc:graphicFrameChg>
        <pc:graphicFrameChg chg="add mod">
          <ac:chgData name="Fuchedzhy Valentyna" userId="8ba483c4-aa65-4e5b-8c89-65bed040dfcb" providerId="ADAL" clId="{4829924B-DAA1-4245-ACCE-A0EF5AEA4DA3}" dt="2025-03-31T08:26:26.426" v="79"/>
          <ac:graphicFrameMkLst>
            <pc:docMk/>
            <pc:sldMk cId="513353240" sldId="313"/>
            <ac:graphicFrameMk id="14" creationId="{641E3D49-60C4-1214-5266-43BE2963B3E0}"/>
          </ac:graphicFrameMkLst>
        </pc:graphicFrameChg>
        <pc:graphicFrameChg chg="add mod">
          <ac:chgData name="Fuchedzhy Valentyna" userId="8ba483c4-aa65-4e5b-8c89-65bed040dfcb" providerId="ADAL" clId="{4829924B-DAA1-4245-ACCE-A0EF5AEA4DA3}" dt="2025-03-31T08:26:26.426" v="79"/>
          <ac:graphicFrameMkLst>
            <pc:docMk/>
            <pc:sldMk cId="513353240" sldId="313"/>
            <ac:graphicFrameMk id="16" creationId="{8B3C3942-C7AA-3DF8-C7DC-21C973A6541A}"/>
          </ac:graphicFrameMkLst>
        </pc:graphicFrameChg>
        <pc:graphicFrameChg chg="add mod">
          <ac:chgData name="Fuchedzhy Valentyna" userId="8ba483c4-aa65-4e5b-8c89-65bed040dfcb" providerId="ADAL" clId="{4829924B-DAA1-4245-ACCE-A0EF5AEA4DA3}" dt="2025-03-31T08:26:26.426" v="79"/>
          <ac:graphicFrameMkLst>
            <pc:docMk/>
            <pc:sldMk cId="513353240" sldId="313"/>
            <ac:graphicFrameMk id="17" creationId="{9AB777AC-A890-6F20-2B4A-64A149372A28}"/>
          </ac:graphicFrameMkLst>
        </pc:graphicFrameChg>
        <pc:graphicFrameChg chg="add mod">
          <ac:chgData name="Fuchedzhy Valentyna" userId="8ba483c4-aa65-4e5b-8c89-65bed040dfcb" providerId="ADAL" clId="{4829924B-DAA1-4245-ACCE-A0EF5AEA4DA3}" dt="2025-03-31T08:26:26.426" v="79"/>
          <ac:graphicFrameMkLst>
            <pc:docMk/>
            <pc:sldMk cId="513353240" sldId="313"/>
            <ac:graphicFrameMk id="18" creationId="{ECA916DA-06C1-2EEF-85D4-970FACDF98B6}"/>
          </ac:graphicFrameMkLst>
        </pc:graphicFrameChg>
        <pc:graphicFrameChg chg="add mod">
          <ac:chgData name="Fuchedzhy Valentyna" userId="8ba483c4-aa65-4e5b-8c89-65bed040dfcb" providerId="ADAL" clId="{4829924B-DAA1-4245-ACCE-A0EF5AEA4DA3}" dt="2025-03-31T08:26:26.426" v="79"/>
          <ac:graphicFrameMkLst>
            <pc:docMk/>
            <pc:sldMk cId="513353240" sldId="313"/>
            <ac:graphicFrameMk id="19" creationId="{4F4A76A2-DBC9-9B4F-7B1D-744DD010FD7B}"/>
          </ac:graphicFrameMkLst>
        </pc:graphicFrameChg>
        <pc:graphicFrameChg chg="add mod">
          <ac:chgData name="Fuchedzhy Valentyna" userId="8ba483c4-aa65-4e5b-8c89-65bed040dfcb" providerId="ADAL" clId="{4829924B-DAA1-4245-ACCE-A0EF5AEA4DA3}" dt="2025-03-31T08:26:26.426" v="79"/>
          <ac:graphicFrameMkLst>
            <pc:docMk/>
            <pc:sldMk cId="513353240" sldId="313"/>
            <ac:graphicFrameMk id="20" creationId="{90BB1769-7F0F-054B-74C0-1825C4B23F6B}"/>
          </ac:graphicFrameMkLst>
        </pc:graphicFrameChg>
        <pc:graphicFrameChg chg="add mod">
          <ac:chgData name="Fuchedzhy Valentyna" userId="8ba483c4-aa65-4e5b-8c89-65bed040dfcb" providerId="ADAL" clId="{4829924B-DAA1-4245-ACCE-A0EF5AEA4DA3}" dt="2025-03-31T08:26:26.426" v="79"/>
          <ac:graphicFrameMkLst>
            <pc:docMk/>
            <pc:sldMk cId="513353240" sldId="313"/>
            <ac:graphicFrameMk id="21" creationId="{EAF82C74-F9FF-ACB2-6371-5DBE22BE2C20}"/>
          </ac:graphicFrameMkLst>
        </pc:graphicFrameChg>
        <pc:picChg chg="add del mod">
          <ac:chgData name="Fuchedzhy Valentyna" userId="8ba483c4-aa65-4e5b-8c89-65bed040dfcb" providerId="ADAL" clId="{4829924B-DAA1-4245-ACCE-A0EF5AEA4DA3}" dt="2025-04-02T07:09:32.714" v="924" actId="478"/>
          <ac:picMkLst>
            <pc:docMk/>
            <pc:sldMk cId="513353240" sldId="313"/>
            <ac:picMk id="2" creationId="{6E0F42A3-C111-3E0B-9F98-91C25F3A9564}"/>
          </ac:picMkLst>
        </pc:picChg>
        <pc:picChg chg="add del mod">
          <ac:chgData name="Fuchedzhy Valentyna" userId="8ba483c4-aa65-4e5b-8c89-65bed040dfcb" providerId="ADAL" clId="{4829924B-DAA1-4245-ACCE-A0EF5AEA4DA3}" dt="2025-04-24T11:08:14.333" v="1130" actId="478"/>
          <ac:picMkLst>
            <pc:docMk/>
            <pc:sldMk cId="513353240" sldId="313"/>
            <ac:picMk id="2" creationId="{72ED99F8-8A2E-37C4-E908-20EAA01773CF}"/>
          </ac:picMkLst>
        </pc:picChg>
        <pc:picChg chg="add mod ord modCrop">
          <ac:chgData name="Fuchedzhy Valentyna" userId="8ba483c4-aa65-4e5b-8c89-65bed040dfcb" providerId="ADAL" clId="{4829924B-DAA1-4245-ACCE-A0EF5AEA4DA3}" dt="2025-04-24T12:34:07.621" v="1330" actId="1076"/>
          <ac:picMkLst>
            <pc:docMk/>
            <pc:sldMk cId="513353240" sldId="313"/>
            <ac:picMk id="3" creationId="{F01E6446-E5BD-A8FB-EFC2-B87B5833DE79}"/>
          </ac:picMkLst>
        </pc:picChg>
        <pc:picChg chg="add del mod ord modCrop">
          <ac:chgData name="Fuchedzhy Valentyna" userId="8ba483c4-aa65-4e5b-8c89-65bed040dfcb" providerId="ADAL" clId="{4829924B-DAA1-4245-ACCE-A0EF5AEA4DA3}" dt="2025-04-24T11:07:53.187" v="1123" actId="478"/>
          <ac:picMkLst>
            <pc:docMk/>
            <pc:sldMk cId="513353240" sldId="313"/>
            <ac:picMk id="4" creationId="{AC49C465-F77E-519D-AF61-7C76B2015088}"/>
          </ac:picMkLst>
        </pc:picChg>
        <pc:picChg chg="add del mod">
          <ac:chgData name="Fuchedzhy Valentyna" userId="8ba483c4-aa65-4e5b-8c89-65bed040dfcb" providerId="ADAL" clId="{4829924B-DAA1-4245-ACCE-A0EF5AEA4DA3}" dt="2025-04-24T11:08:28.803" v="1134" actId="478"/>
          <ac:picMkLst>
            <pc:docMk/>
            <pc:sldMk cId="513353240" sldId="313"/>
            <ac:picMk id="5" creationId="{4D9B3338-6040-2E73-5E9C-C2ECB8A6B400}"/>
          </ac:picMkLst>
        </pc:picChg>
        <pc:picChg chg="add del mod">
          <ac:chgData name="Fuchedzhy Valentyna" userId="8ba483c4-aa65-4e5b-8c89-65bed040dfcb" providerId="ADAL" clId="{4829924B-DAA1-4245-ACCE-A0EF5AEA4DA3}" dt="2025-04-24T11:08:18.823" v="1133" actId="478"/>
          <ac:picMkLst>
            <pc:docMk/>
            <pc:sldMk cId="513353240" sldId="313"/>
            <ac:picMk id="7" creationId="{6661C0BD-DA99-DF2E-FBBC-2164D62F09E2}"/>
          </ac:picMkLst>
        </pc:picChg>
        <pc:picChg chg="add del mod">
          <ac:chgData name="Fuchedzhy Valentyna" userId="8ba483c4-aa65-4e5b-8c89-65bed040dfcb" providerId="ADAL" clId="{4829924B-DAA1-4245-ACCE-A0EF5AEA4DA3}" dt="2025-04-24T11:08:16.160" v="1131" actId="478"/>
          <ac:picMkLst>
            <pc:docMk/>
            <pc:sldMk cId="513353240" sldId="313"/>
            <ac:picMk id="10" creationId="{F598ABDC-8D1E-2570-D227-73F9BFD01586}"/>
          </ac:picMkLst>
        </pc:picChg>
        <pc:picChg chg="add del mod">
          <ac:chgData name="Fuchedzhy Valentyna" userId="8ba483c4-aa65-4e5b-8c89-65bed040dfcb" providerId="ADAL" clId="{4829924B-DAA1-4245-ACCE-A0EF5AEA4DA3}" dt="2025-04-24T11:29:32.059" v="1192" actId="478"/>
          <ac:picMkLst>
            <pc:docMk/>
            <pc:sldMk cId="513353240" sldId="313"/>
            <ac:picMk id="11" creationId="{A5FA758B-1614-7CCA-B1C3-B9B13A1DBF6E}"/>
          </ac:picMkLst>
        </pc:picChg>
        <pc:picChg chg="add">
          <ac:chgData name="Fuchedzhy Valentyna" userId="8ba483c4-aa65-4e5b-8c89-65bed040dfcb" providerId="ADAL" clId="{4829924B-DAA1-4245-ACCE-A0EF5AEA4DA3}" dt="2025-03-31T08:24:55.001" v="66"/>
          <ac:picMkLst>
            <pc:docMk/>
            <pc:sldMk cId="513353240" sldId="313"/>
            <ac:picMk id="12" creationId="{1F00E3D2-9148-E816-CC40-E3FF79D53C0D}"/>
          </ac:picMkLst>
        </pc:picChg>
        <pc:picChg chg="add del mod">
          <ac:chgData name="Fuchedzhy Valentyna" userId="8ba483c4-aa65-4e5b-8c89-65bed040dfcb" providerId="ADAL" clId="{4829924B-DAA1-4245-ACCE-A0EF5AEA4DA3}" dt="2025-04-24T11:16:00.879" v="1158" actId="478"/>
          <ac:picMkLst>
            <pc:docMk/>
            <pc:sldMk cId="513353240" sldId="313"/>
            <ac:picMk id="12" creationId="{A51566D1-5B27-1271-E7B9-85FA6BF2976B}"/>
          </ac:picMkLst>
        </pc:picChg>
        <pc:picChg chg="add mod">
          <ac:chgData name="Fuchedzhy Valentyna" userId="8ba483c4-aa65-4e5b-8c89-65bed040dfcb" providerId="ADAL" clId="{4829924B-DAA1-4245-ACCE-A0EF5AEA4DA3}" dt="2025-04-24T11:31:09.256" v="1200" actId="1076"/>
          <ac:picMkLst>
            <pc:docMk/>
            <pc:sldMk cId="513353240" sldId="313"/>
            <ac:picMk id="13" creationId="{67607737-C14D-23B3-7580-3140D87CCF5E}"/>
          </ac:picMkLst>
        </pc:picChg>
        <pc:picChg chg="add del mod">
          <ac:chgData name="Fuchedzhy Valentyna" userId="8ba483c4-aa65-4e5b-8c89-65bed040dfcb" providerId="ADAL" clId="{4829924B-DAA1-4245-ACCE-A0EF5AEA4DA3}" dt="2025-04-24T11:36:55.074" v="1209" actId="478"/>
          <ac:picMkLst>
            <pc:docMk/>
            <pc:sldMk cId="513353240" sldId="313"/>
            <ac:picMk id="14" creationId="{3A1E07E8-50E8-74FD-E5C8-6A2A27D4BB31}"/>
          </ac:picMkLst>
        </pc:picChg>
        <pc:picChg chg="del">
          <ac:chgData name="Fuchedzhy Valentyna" userId="8ba483c4-aa65-4e5b-8c89-65bed040dfcb" providerId="ADAL" clId="{4829924B-DAA1-4245-ACCE-A0EF5AEA4DA3}" dt="2025-03-31T08:29:11.731" v="86" actId="478"/>
          <ac:picMkLst>
            <pc:docMk/>
            <pc:sldMk cId="513353240" sldId="313"/>
            <ac:picMk id="15" creationId="{2FCEF336-E56F-BFA4-A747-923E21618C7D}"/>
          </ac:picMkLst>
        </pc:picChg>
        <pc:picChg chg="add mod">
          <ac:chgData name="Fuchedzhy Valentyna" userId="8ba483c4-aa65-4e5b-8c89-65bed040dfcb" providerId="ADAL" clId="{4829924B-DAA1-4245-ACCE-A0EF5AEA4DA3}" dt="2025-04-24T11:37:15.281" v="1211" actId="1076"/>
          <ac:picMkLst>
            <pc:docMk/>
            <pc:sldMk cId="513353240" sldId="313"/>
            <ac:picMk id="15" creationId="{E1C9E2E6-7E7F-8F3C-5014-FAD15FA466D8}"/>
          </ac:picMkLst>
        </pc:picChg>
        <pc:picChg chg="add mod">
          <ac:chgData name="Fuchedzhy Valentyna" userId="8ba483c4-aa65-4e5b-8c89-65bed040dfcb" providerId="ADAL" clId="{4829924B-DAA1-4245-ACCE-A0EF5AEA4DA3}" dt="2025-03-31T08:26:28.748" v="80"/>
          <ac:picMkLst>
            <pc:docMk/>
            <pc:sldMk cId="513353240" sldId="313"/>
            <ac:picMk id="23" creationId="{FABDEE69-5989-3FD7-9AAA-35930A6E0C95}"/>
          </ac:picMkLst>
        </pc:picChg>
        <pc:picChg chg="add del mod">
          <ac:chgData name="Fuchedzhy Valentyna" userId="8ba483c4-aa65-4e5b-8c89-65bed040dfcb" providerId="ADAL" clId="{4829924B-DAA1-4245-ACCE-A0EF5AEA4DA3}" dt="2025-03-31T08:26:47.700" v="84" actId="478"/>
          <ac:picMkLst>
            <pc:docMk/>
            <pc:sldMk cId="513353240" sldId="313"/>
            <ac:picMk id="28" creationId="{0DA98F7C-24BE-5593-1D7E-C9A5F4F94387}"/>
          </ac:picMkLst>
        </pc:picChg>
        <pc:picChg chg="add del mod ord">
          <ac:chgData name="Fuchedzhy Valentyna" userId="8ba483c4-aa65-4e5b-8c89-65bed040dfcb" providerId="ADAL" clId="{4829924B-DAA1-4245-ACCE-A0EF5AEA4DA3}" dt="2025-04-02T05:46:26.986" v="583" actId="478"/>
          <ac:picMkLst>
            <pc:docMk/>
            <pc:sldMk cId="513353240" sldId="313"/>
            <ac:picMk id="32" creationId="{DB84109A-66D3-F36D-7165-F1C5E25464AC}"/>
          </ac:picMkLst>
        </pc:picChg>
        <pc:picChg chg="add mod">
          <ac:chgData name="Fuchedzhy Valentyna" userId="8ba483c4-aa65-4e5b-8c89-65bed040dfcb" providerId="ADAL" clId="{4829924B-DAA1-4245-ACCE-A0EF5AEA4DA3}" dt="2025-03-31T08:31:40.779" v="143" actId="1076"/>
          <ac:picMkLst>
            <pc:docMk/>
            <pc:sldMk cId="513353240" sldId="313"/>
            <ac:picMk id="35" creationId="{954222DD-5D66-88A2-28FE-A21B78F11B92}"/>
          </ac:picMkLst>
        </pc:picChg>
        <pc:picChg chg="add del mod">
          <ac:chgData name="Fuchedzhy Valentyna" userId="8ba483c4-aa65-4e5b-8c89-65bed040dfcb" providerId="ADAL" clId="{4829924B-DAA1-4245-ACCE-A0EF5AEA4DA3}" dt="2025-04-24T11:22:14.747" v="1165" actId="478"/>
          <ac:picMkLst>
            <pc:docMk/>
            <pc:sldMk cId="513353240" sldId="313"/>
            <ac:picMk id="36" creationId="{F91BC83A-86CB-AD9E-9659-CE865DEB34D4}"/>
          </ac:picMkLst>
        </pc:picChg>
        <pc:picChg chg="add del mod ord">
          <ac:chgData name="Fuchedzhy Valentyna" userId="8ba483c4-aa65-4e5b-8c89-65bed040dfcb" providerId="ADAL" clId="{4829924B-DAA1-4245-ACCE-A0EF5AEA4DA3}" dt="2025-04-24T11:22:15.623" v="1166" actId="478"/>
          <ac:picMkLst>
            <pc:docMk/>
            <pc:sldMk cId="513353240" sldId="313"/>
            <ac:picMk id="37" creationId="{9BBC123E-0355-D42B-315C-9A4E8BAFB52E}"/>
          </ac:picMkLst>
        </pc:picChg>
        <pc:picChg chg="add del mod">
          <ac:chgData name="Fuchedzhy Valentyna" userId="8ba483c4-aa65-4e5b-8c89-65bed040dfcb" providerId="ADAL" clId="{4829924B-DAA1-4245-ACCE-A0EF5AEA4DA3}" dt="2025-04-24T11:10:10.046" v="1150" actId="478"/>
          <ac:picMkLst>
            <pc:docMk/>
            <pc:sldMk cId="513353240" sldId="313"/>
            <ac:picMk id="38" creationId="{0554C000-4E5B-67C3-DD7A-ABF4E4A81018}"/>
          </ac:picMkLst>
        </pc:picChg>
        <pc:picChg chg="add del mod">
          <ac:chgData name="Fuchedzhy Valentyna" userId="8ba483c4-aa65-4e5b-8c89-65bed040dfcb" providerId="ADAL" clId="{4829924B-DAA1-4245-ACCE-A0EF5AEA4DA3}" dt="2025-04-24T11:22:52.116" v="1174" actId="1076"/>
          <ac:picMkLst>
            <pc:docMk/>
            <pc:sldMk cId="513353240" sldId="313"/>
            <ac:picMk id="39" creationId="{CF883EAE-F546-268D-F3C7-403F8A06B741}"/>
          </ac:picMkLst>
        </pc:picChg>
        <pc:picChg chg="add del mod ord">
          <ac:chgData name="Fuchedzhy Valentyna" userId="8ba483c4-aa65-4e5b-8c89-65bed040dfcb" providerId="ADAL" clId="{4829924B-DAA1-4245-ACCE-A0EF5AEA4DA3}" dt="2025-04-24T11:31:13.049" v="1201" actId="1076"/>
          <ac:picMkLst>
            <pc:docMk/>
            <pc:sldMk cId="513353240" sldId="313"/>
            <ac:picMk id="40" creationId="{F0E41832-66F7-23DA-5EB2-CC64FDF33F5E}"/>
          </ac:picMkLst>
        </pc:picChg>
      </pc:sldChg>
      <pc:sldChg chg="addSp delSp modSp add mod ord">
        <pc:chgData name="Fuchedzhy Valentyna" userId="8ba483c4-aa65-4e5b-8c89-65bed040dfcb" providerId="ADAL" clId="{4829924B-DAA1-4245-ACCE-A0EF5AEA4DA3}" dt="2025-04-24T12:58:15.673" v="1394" actId="1076"/>
        <pc:sldMkLst>
          <pc:docMk/>
          <pc:sldMk cId="1432528630" sldId="314"/>
        </pc:sldMkLst>
        <pc:spChg chg="del">
          <ac:chgData name="Fuchedzhy Valentyna" userId="8ba483c4-aa65-4e5b-8c89-65bed040dfcb" providerId="ADAL" clId="{4829924B-DAA1-4245-ACCE-A0EF5AEA4DA3}" dt="2025-03-31T09:28:46.812" v="525" actId="478"/>
          <ac:spMkLst>
            <pc:docMk/>
            <pc:sldMk cId="1432528630" sldId="314"/>
            <ac:spMk id="3" creationId="{A744CA9A-3CD5-4F75-7A01-E929E1ECB43C}"/>
          </ac:spMkLst>
        </pc:spChg>
        <pc:spChg chg="del">
          <ac:chgData name="Fuchedzhy Valentyna" userId="8ba483c4-aa65-4e5b-8c89-65bed040dfcb" providerId="ADAL" clId="{4829924B-DAA1-4245-ACCE-A0EF5AEA4DA3}" dt="2025-03-31T09:28:34.800" v="517" actId="478"/>
          <ac:spMkLst>
            <pc:docMk/>
            <pc:sldMk cId="1432528630" sldId="314"/>
            <ac:spMk id="4" creationId="{7E71E7BA-D8AF-1E94-1D15-A07B493CE9C2}"/>
          </ac:spMkLst>
        </pc:spChg>
        <pc:spChg chg="del mod">
          <ac:chgData name="Fuchedzhy Valentyna" userId="8ba483c4-aa65-4e5b-8c89-65bed040dfcb" providerId="ADAL" clId="{4829924B-DAA1-4245-ACCE-A0EF5AEA4DA3}" dt="2025-03-31T09:28:28.201" v="514" actId="478"/>
          <ac:spMkLst>
            <pc:docMk/>
            <pc:sldMk cId="1432528630" sldId="314"/>
            <ac:spMk id="5" creationId="{45B85EA1-B33D-C995-B4A3-FAAB16DAA9B1}"/>
          </ac:spMkLst>
        </pc:spChg>
        <pc:spChg chg="del">
          <ac:chgData name="Fuchedzhy Valentyna" userId="8ba483c4-aa65-4e5b-8c89-65bed040dfcb" providerId="ADAL" clId="{4829924B-DAA1-4245-ACCE-A0EF5AEA4DA3}" dt="2025-03-31T09:28:38.339" v="519" actId="478"/>
          <ac:spMkLst>
            <pc:docMk/>
            <pc:sldMk cId="1432528630" sldId="314"/>
            <ac:spMk id="6" creationId="{75EC8047-BD4C-8A16-A209-DD4463AD4F27}"/>
          </ac:spMkLst>
        </pc:spChg>
        <pc:spChg chg="add mod">
          <ac:chgData name="Fuchedzhy Valentyna" userId="8ba483c4-aa65-4e5b-8c89-65bed040dfcb" providerId="ADAL" clId="{4829924B-DAA1-4245-ACCE-A0EF5AEA4DA3}" dt="2025-03-31T09:32:16.475" v="531" actId="1076"/>
          <ac:spMkLst>
            <pc:docMk/>
            <pc:sldMk cId="1432528630" sldId="314"/>
            <ac:spMk id="7" creationId="{1D7CC297-1C75-5593-BD1E-0721633AC59B}"/>
          </ac:spMkLst>
        </pc:spChg>
        <pc:spChg chg="del mod">
          <ac:chgData name="Fuchedzhy Valentyna" userId="8ba483c4-aa65-4e5b-8c89-65bed040dfcb" providerId="ADAL" clId="{4829924B-DAA1-4245-ACCE-A0EF5AEA4DA3}" dt="2025-03-31T09:28:45.380" v="524" actId="478"/>
          <ac:spMkLst>
            <pc:docMk/>
            <pc:sldMk cId="1432528630" sldId="314"/>
            <ac:spMk id="8" creationId="{2B2475BE-1D9A-F251-345D-535773D01A2B}"/>
          </ac:spMkLst>
        </pc:spChg>
        <pc:spChg chg="del">
          <ac:chgData name="Fuchedzhy Valentyna" userId="8ba483c4-aa65-4e5b-8c89-65bed040dfcb" providerId="ADAL" clId="{4829924B-DAA1-4245-ACCE-A0EF5AEA4DA3}" dt="2025-03-31T09:28:32.867" v="516" actId="478"/>
          <ac:spMkLst>
            <pc:docMk/>
            <pc:sldMk cId="1432528630" sldId="314"/>
            <ac:spMk id="14" creationId="{8B87E83B-5CBD-4EAE-003D-152FD8F318E3}"/>
          </ac:spMkLst>
        </pc:spChg>
        <pc:spChg chg="del">
          <ac:chgData name="Fuchedzhy Valentyna" userId="8ba483c4-aa65-4e5b-8c89-65bed040dfcb" providerId="ADAL" clId="{4829924B-DAA1-4245-ACCE-A0EF5AEA4DA3}" dt="2025-03-31T09:28:25.980" v="512" actId="478"/>
          <ac:spMkLst>
            <pc:docMk/>
            <pc:sldMk cId="1432528630" sldId="314"/>
            <ac:spMk id="17" creationId="{06076C80-B1D2-0309-33B4-DF9B5A9631A7}"/>
          </ac:spMkLst>
        </pc:spChg>
        <pc:spChg chg="mod">
          <ac:chgData name="Fuchedzhy Valentyna" userId="8ba483c4-aa65-4e5b-8c89-65bed040dfcb" providerId="ADAL" clId="{4829924B-DAA1-4245-ACCE-A0EF5AEA4DA3}" dt="2025-03-31T09:28:16.098" v="511" actId="20577"/>
          <ac:spMkLst>
            <pc:docMk/>
            <pc:sldMk cId="1432528630" sldId="314"/>
            <ac:spMk id="20" creationId="{AFDB62F4-BDDB-898C-55A4-31502F8C5698}"/>
          </ac:spMkLst>
        </pc:spChg>
        <pc:graphicFrameChg chg="del">
          <ac:chgData name="Fuchedzhy Valentyna" userId="8ba483c4-aa65-4e5b-8c89-65bed040dfcb" providerId="ADAL" clId="{4829924B-DAA1-4245-ACCE-A0EF5AEA4DA3}" dt="2025-03-31T09:28:30.639" v="515" actId="478"/>
          <ac:graphicFrameMkLst>
            <pc:docMk/>
            <pc:sldMk cId="1432528630" sldId="314"/>
            <ac:graphicFrameMk id="2" creationId="{B1E1E8AF-D3C0-AEE6-75C2-B1255898EE77}"/>
          </ac:graphicFrameMkLst>
        </pc:graphicFrameChg>
        <pc:graphicFrameChg chg="del">
          <ac:chgData name="Fuchedzhy Valentyna" userId="8ba483c4-aa65-4e5b-8c89-65bed040dfcb" providerId="ADAL" clId="{4829924B-DAA1-4245-ACCE-A0EF5AEA4DA3}" dt="2025-03-31T09:28:36.762" v="518" actId="478"/>
          <ac:graphicFrameMkLst>
            <pc:docMk/>
            <pc:sldMk cId="1432528630" sldId="314"/>
            <ac:graphicFrameMk id="9" creationId="{B63789BF-D900-A429-8E29-178B1E097954}"/>
          </ac:graphicFrameMkLst>
        </pc:graphicFrameChg>
        <pc:graphicFrameChg chg="del modGraphic">
          <ac:chgData name="Fuchedzhy Valentyna" userId="8ba483c4-aa65-4e5b-8c89-65bed040dfcb" providerId="ADAL" clId="{4829924B-DAA1-4245-ACCE-A0EF5AEA4DA3}" dt="2025-03-31T09:28:42.263" v="521" actId="478"/>
          <ac:graphicFrameMkLst>
            <pc:docMk/>
            <pc:sldMk cId="1432528630" sldId="314"/>
            <ac:graphicFrameMk id="10" creationId="{6B9B4C15-71EE-AFC8-6B99-A9B950AC4577}"/>
          </ac:graphicFrameMkLst>
        </pc:graphicFrameChg>
        <pc:graphicFrameChg chg="del">
          <ac:chgData name="Fuchedzhy Valentyna" userId="8ba483c4-aa65-4e5b-8c89-65bed040dfcb" providerId="ADAL" clId="{4829924B-DAA1-4245-ACCE-A0EF5AEA4DA3}" dt="2025-03-31T09:28:43.806" v="522" actId="478"/>
          <ac:graphicFrameMkLst>
            <pc:docMk/>
            <pc:sldMk cId="1432528630" sldId="314"/>
            <ac:graphicFrameMk id="11" creationId="{AC68EFF4-B362-E656-4C91-9E16F2021F26}"/>
          </ac:graphicFrameMkLst>
        </pc:graphicFrameChg>
        <pc:graphicFrameChg chg="add mod">
          <ac:chgData name="Fuchedzhy Valentyna" userId="8ba483c4-aa65-4e5b-8c89-65bed040dfcb" providerId="ADAL" clId="{4829924B-DAA1-4245-ACCE-A0EF5AEA4DA3}" dt="2025-03-31T09:31:56.866" v="527"/>
          <ac:graphicFrameMkLst>
            <pc:docMk/>
            <pc:sldMk cId="1432528630" sldId="314"/>
            <ac:graphicFrameMk id="12" creationId="{8F97F8D5-BFD6-0C81-DE05-9691D512B7F4}"/>
          </ac:graphicFrameMkLst>
        </pc:graphicFrameChg>
        <pc:picChg chg="add del mod">
          <ac:chgData name="Fuchedzhy Valentyna" userId="8ba483c4-aa65-4e5b-8c89-65bed040dfcb" providerId="ADAL" clId="{4829924B-DAA1-4245-ACCE-A0EF5AEA4DA3}" dt="2025-04-24T12:24:09.080" v="1270" actId="478"/>
          <ac:picMkLst>
            <pc:docMk/>
            <pc:sldMk cId="1432528630" sldId="314"/>
            <ac:picMk id="2" creationId="{70AFD7B7-F2EC-69E4-0E58-AB94BA5D24C3}"/>
          </ac:picMkLst>
        </pc:picChg>
        <pc:picChg chg="add mod">
          <ac:chgData name="Fuchedzhy Valentyna" userId="8ba483c4-aa65-4e5b-8c89-65bed040dfcb" providerId="ADAL" clId="{4829924B-DAA1-4245-ACCE-A0EF5AEA4DA3}" dt="2025-04-24T12:24:28.388" v="1275" actId="1076"/>
          <ac:picMkLst>
            <pc:docMk/>
            <pc:sldMk cId="1432528630" sldId="314"/>
            <ac:picMk id="3" creationId="{CFBF51E1-6C52-E076-9D2E-7A594025E9D9}"/>
          </ac:picMkLst>
        </pc:picChg>
        <pc:picChg chg="add del mod">
          <ac:chgData name="Fuchedzhy Valentyna" userId="8ba483c4-aa65-4e5b-8c89-65bed040dfcb" providerId="ADAL" clId="{4829924B-DAA1-4245-ACCE-A0EF5AEA4DA3}" dt="2025-04-02T07:18:24.470" v="937" actId="478"/>
          <ac:picMkLst>
            <pc:docMk/>
            <pc:sldMk cId="1432528630" sldId="314"/>
            <ac:picMk id="13" creationId="{EDD9A293-26CD-89CB-864D-7400F3BCD79B}"/>
          </ac:picMkLst>
        </pc:picChg>
        <pc:picChg chg="add mod">
          <ac:chgData name="Fuchedzhy Valentyna" userId="8ba483c4-aa65-4e5b-8c89-65bed040dfcb" providerId="ADAL" clId="{4829924B-DAA1-4245-ACCE-A0EF5AEA4DA3}" dt="2025-03-31T09:34:43.258" v="535" actId="1076"/>
          <ac:picMkLst>
            <pc:docMk/>
            <pc:sldMk cId="1432528630" sldId="314"/>
            <ac:picMk id="16" creationId="{71168DC3-CA69-013B-C4CE-8ED82B7A6B42}"/>
          </ac:picMkLst>
        </pc:picChg>
        <pc:picChg chg="add mod">
          <ac:chgData name="Fuchedzhy Valentyna" userId="8ba483c4-aa65-4e5b-8c89-65bed040dfcb" providerId="ADAL" clId="{4829924B-DAA1-4245-ACCE-A0EF5AEA4DA3}" dt="2025-04-24T12:58:03.859" v="1392" actId="1076"/>
          <ac:picMkLst>
            <pc:docMk/>
            <pc:sldMk cId="1432528630" sldId="314"/>
            <ac:picMk id="18" creationId="{969F0588-DD95-A6E5-921C-1E40277030E8}"/>
          </ac:picMkLst>
        </pc:picChg>
        <pc:picChg chg="add mod">
          <ac:chgData name="Fuchedzhy Valentyna" userId="8ba483c4-aa65-4e5b-8c89-65bed040dfcb" providerId="ADAL" clId="{4829924B-DAA1-4245-ACCE-A0EF5AEA4DA3}" dt="2025-04-24T12:58:15.673" v="1394" actId="1076"/>
          <ac:picMkLst>
            <pc:docMk/>
            <pc:sldMk cId="1432528630" sldId="314"/>
            <ac:picMk id="19" creationId="{76710150-9682-2739-1E36-DF0028F0CA50}"/>
          </ac:picMkLst>
        </pc:picChg>
        <pc:picChg chg="add mod">
          <ac:chgData name="Fuchedzhy Valentyna" userId="8ba483c4-aa65-4e5b-8c89-65bed040dfcb" providerId="ADAL" clId="{4829924B-DAA1-4245-ACCE-A0EF5AEA4DA3}" dt="2025-04-24T12:58:10.761" v="1393" actId="1076"/>
          <ac:picMkLst>
            <pc:docMk/>
            <pc:sldMk cId="1432528630" sldId="314"/>
            <ac:picMk id="22" creationId="{04F52260-8FAD-825F-1B3C-28E0FEF883AF}"/>
          </ac:picMkLst>
        </pc:picChg>
      </pc:sldChg>
      <pc:sldChg chg="add del">
        <pc:chgData name="Fuchedzhy Valentyna" userId="8ba483c4-aa65-4e5b-8c89-65bed040dfcb" providerId="ADAL" clId="{4829924B-DAA1-4245-ACCE-A0EF5AEA4DA3}" dt="2025-03-31T09:20:19.296" v="441" actId="47"/>
        <pc:sldMkLst>
          <pc:docMk/>
          <pc:sldMk cId="292839035" sldId="323"/>
        </pc:sldMkLst>
      </pc:sldChg>
      <pc:sldChg chg="add del">
        <pc:chgData name="Fuchedzhy Valentyna" userId="8ba483c4-aa65-4e5b-8c89-65bed040dfcb" providerId="ADAL" clId="{4829924B-DAA1-4245-ACCE-A0EF5AEA4DA3}" dt="2025-03-31T09:20:19.296" v="441" actId="47"/>
        <pc:sldMkLst>
          <pc:docMk/>
          <pc:sldMk cId="2433743798" sldId="325"/>
        </pc:sldMkLst>
      </pc:sldChg>
      <pc:sldChg chg="add del">
        <pc:chgData name="Fuchedzhy Valentyna" userId="8ba483c4-aa65-4e5b-8c89-65bed040dfcb" providerId="ADAL" clId="{4829924B-DAA1-4245-ACCE-A0EF5AEA4DA3}" dt="2025-03-31T09:20:19.296" v="441" actId="47"/>
        <pc:sldMkLst>
          <pc:docMk/>
          <pc:sldMk cId="3648651351" sldId="326"/>
        </pc:sldMkLst>
      </pc:sldChg>
      <pc:sldChg chg="addSp delSp modSp mod">
        <pc:chgData name="Fuchedzhy Valentyna" userId="8ba483c4-aa65-4e5b-8c89-65bed040dfcb" providerId="ADAL" clId="{4829924B-DAA1-4245-ACCE-A0EF5AEA4DA3}" dt="2025-04-24T07:13:50.564" v="1080" actId="478"/>
        <pc:sldMkLst>
          <pc:docMk/>
          <pc:sldMk cId="3452428955" sldId="487"/>
        </pc:sldMkLst>
        <pc:spChg chg="mod">
          <ac:chgData name="Fuchedzhy Valentyna" userId="8ba483c4-aa65-4e5b-8c89-65bed040dfcb" providerId="ADAL" clId="{4829924B-DAA1-4245-ACCE-A0EF5AEA4DA3}" dt="2025-03-31T09:18:46.018" v="433" actId="20577"/>
          <ac:spMkLst>
            <pc:docMk/>
            <pc:sldMk cId="3452428955" sldId="487"/>
            <ac:spMk id="15" creationId="{BE5A0DB0-04ED-15E6-E928-2D2DB087A6B5}"/>
          </ac:spMkLst>
        </pc:spChg>
        <pc:spChg chg="del">
          <ac:chgData name="Fuchedzhy Valentyna" userId="8ba483c4-aa65-4e5b-8c89-65bed040dfcb" providerId="ADAL" clId="{4829924B-DAA1-4245-ACCE-A0EF5AEA4DA3}" dt="2025-03-31T08:16:00.236" v="7" actId="478"/>
          <ac:spMkLst>
            <pc:docMk/>
            <pc:sldMk cId="3452428955" sldId="487"/>
            <ac:spMk id="23" creationId="{BBDF914D-0A0E-4E62-8154-61EDCDCC73E7}"/>
          </ac:spMkLst>
        </pc:spChg>
        <pc:picChg chg="del">
          <ac:chgData name="Fuchedzhy Valentyna" userId="8ba483c4-aa65-4e5b-8c89-65bed040dfcb" providerId="ADAL" clId="{4829924B-DAA1-4245-ACCE-A0EF5AEA4DA3}" dt="2025-03-31T08:21:07.787" v="8" actId="478"/>
          <ac:picMkLst>
            <pc:docMk/>
            <pc:sldMk cId="3452428955" sldId="487"/>
            <ac:picMk id="2" creationId="{BC6373F2-04BF-E45D-34C9-616AEC6C13DF}"/>
          </ac:picMkLst>
        </pc:picChg>
        <pc:picChg chg="add del">
          <ac:chgData name="Fuchedzhy Valentyna" userId="8ba483c4-aa65-4e5b-8c89-65bed040dfcb" providerId="ADAL" clId="{4829924B-DAA1-4245-ACCE-A0EF5AEA4DA3}" dt="2025-04-24T07:13:50.564" v="1080" actId="478"/>
          <ac:picMkLst>
            <pc:docMk/>
            <pc:sldMk cId="3452428955" sldId="487"/>
            <ac:picMk id="3" creationId="{FF2B13D1-E889-879F-D6C8-7C5EB862DDBF}"/>
          </ac:picMkLst>
        </pc:picChg>
        <pc:picChg chg="add mod modCrop">
          <ac:chgData name="Fuchedzhy Valentyna" userId="8ba483c4-aa65-4e5b-8c89-65bed040dfcb" providerId="ADAL" clId="{4829924B-DAA1-4245-ACCE-A0EF5AEA4DA3}" dt="2025-03-31T08:21:41.547" v="14" actId="1076"/>
          <ac:picMkLst>
            <pc:docMk/>
            <pc:sldMk cId="3452428955" sldId="487"/>
            <ac:picMk id="4" creationId="{5ABEBF93-2AF4-006A-ADB7-BCA97CB4C30F}"/>
          </ac:picMkLst>
        </pc:picChg>
        <pc:picChg chg="add del mod">
          <ac:chgData name="Fuchedzhy Valentyna" userId="8ba483c4-aa65-4e5b-8c89-65bed040dfcb" providerId="ADAL" clId="{4829924B-DAA1-4245-ACCE-A0EF5AEA4DA3}" dt="2025-04-24T07:13:49.608" v="1079" actId="478"/>
          <ac:picMkLst>
            <pc:docMk/>
            <pc:sldMk cId="3452428955" sldId="487"/>
            <ac:picMk id="6" creationId="{23137D3D-1C97-1CF4-05D6-AF19A0837FE7}"/>
          </ac:picMkLst>
        </pc:picChg>
      </pc:sldChg>
      <pc:sldChg chg="del">
        <pc:chgData name="Fuchedzhy Valentyna" userId="8ba483c4-aa65-4e5b-8c89-65bed040dfcb" providerId="ADAL" clId="{4829924B-DAA1-4245-ACCE-A0EF5AEA4DA3}" dt="2025-03-31T09:20:19.296" v="441" actId="47"/>
        <pc:sldMkLst>
          <pc:docMk/>
          <pc:sldMk cId="3260436367" sldId="2145705370"/>
        </pc:sldMkLst>
      </pc:sldChg>
      <pc:sldChg chg="addSp delSp modSp add mod">
        <pc:chgData name="Fuchedzhy Valentyna" userId="8ba483c4-aa65-4e5b-8c89-65bed040dfcb" providerId="ADAL" clId="{4829924B-DAA1-4245-ACCE-A0EF5AEA4DA3}" dt="2025-04-24T12:30:25.111" v="1281" actId="1076"/>
        <pc:sldMkLst>
          <pc:docMk/>
          <pc:sldMk cId="711849789" sldId="2145706091"/>
        </pc:sldMkLst>
        <pc:spChg chg="mod">
          <ac:chgData name="Fuchedzhy Valentyna" userId="8ba483c4-aa65-4e5b-8c89-65bed040dfcb" providerId="ADAL" clId="{4829924B-DAA1-4245-ACCE-A0EF5AEA4DA3}" dt="2025-04-02T06:35:17.911" v="795" actId="1076"/>
          <ac:spMkLst>
            <pc:docMk/>
            <pc:sldMk cId="711849789" sldId="2145706091"/>
            <ac:spMk id="6" creationId="{38FB2ABA-C043-B54C-8731-BC0E2F0F6F76}"/>
          </ac:spMkLst>
        </pc:spChg>
        <pc:spChg chg="mod">
          <ac:chgData name="Fuchedzhy Valentyna" userId="8ba483c4-aa65-4e5b-8c89-65bed040dfcb" providerId="ADAL" clId="{4829924B-DAA1-4245-ACCE-A0EF5AEA4DA3}" dt="2025-04-02T06:35:17.911" v="795" actId="1076"/>
          <ac:spMkLst>
            <pc:docMk/>
            <pc:sldMk cId="711849789" sldId="2145706091"/>
            <ac:spMk id="7" creationId="{4DDDD2DA-B7D6-1C42-6086-0AF5582C2D8C}"/>
          </ac:spMkLst>
        </pc:spChg>
        <pc:spChg chg="add mod">
          <ac:chgData name="Fuchedzhy Valentyna" userId="8ba483c4-aa65-4e5b-8c89-65bed040dfcb" providerId="ADAL" clId="{4829924B-DAA1-4245-ACCE-A0EF5AEA4DA3}" dt="2025-04-02T06:43:09.529" v="923" actId="20577"/>
          <ac:spMkLst>
            <pc:docMk/>
            <pc:sldMk cId="711849789" sldId="2145706091"/>
            <ac:spMk id="8" creationId="{21D54516-DF76-7E65-23B7-9F20CACBAEC7}"/>
          </ac:spMkLst>
        </pc:spChg>
        <pc:spChg chg="mod">
          <ac:chgData name="Fuchedzhy Valentyna" userId="8ba483c4-aa65-4e5b-8c89-65bed040dfcb" providerId="ADAL" clId="{4829924B-DAA1-4245-ACCE-A0EF5AEA4DA3}" dt="2025-04-02T06:35:17.911" v="795" actId="1076"/>
          <ac:spMkLst>
            <pc:docMk/>
            <pc:sldMk cId="711849789" sldId="2145706091"/>
            <ac:spMk id="9" creationId="{00A6B29E-D2CA-7014-717D-D4B61C9BD44A}"/>
          </ac:spMkLst>
        </pc:spChg>
        <pc:spChg chg="mod">
          <ac:chgData name="Fuchedzhy Valentyna" userId="8ba483c4-aa65-4e5b-8c89-65bed040dfcb" providerId="ADAL" clId="{4829924B-DAA1-4245-ACCE-A0EF5AEA4DA3}" dt="2025-04-02T06:35:17.911" v="795" actId="1076"/>
          <ac:spMkLst>
            <pc:docMk/>
            <pc:sldMk cId="711849789" sldId="2145706091"/>
            <ac:spMk id="10" creationId="{E76500D8-70A7-DB8B-11F6-47F965083792}"/>
          </ac:spMkLst>
        </pc:spChg>
        <pc:spChg chg="add mod">
          <ac:chgData name="Fuchedzhy Valentyna" userId="8ba483c4-aa65-4e5b-8c89-65bed040dfcb" providerId="ADAL" clId="{4829924B-DAA1-4245-ACCE-A0EF5AEA4DA3}" dt="2025-04-02T06:35:17.911" v="795" actId="1076"/>
          <ac:spMkLst>
            <pc:docMk/>
            <pc:sldMk cId="711849789" sldId="2145706091"/>
            <ac:spMk id="11" creationId="{94E619F0-4A2C-C943-3F9D-0E556D371C82}"/>
          </ac:spMkLst>
        </pc:spChg>
        <pc:spChg chg="add mod">
          <ac:chgData name="Fuchedzhy Valentyna" userId="8ba483c4-aa65-4e5b-8c89-65bed040dfcb" providerId="ADAL" clId="{4829924B-DAA1-4245-ACCE-A0EF5AEA4DA3}" dt="2025-04-02T06:35:17.911" v="795" actId="1076"/>
          <ac:spMkLst>
            <pc:docMk/>
            <pc:sldMk cId="711849789" sldId="2145706091"/>
            <ac:spMk id="12" creationId="{36EA71E0-54B7-64FD-9811-69934B06D73A}"/>
          </ac:spMkLst>
        </pc:spChg>
        <pc:spChg chg="add mod">
          <ac:chgData name="Fuchedzhy Valentyna" userId="8ba483c4-aa65-4e5b-8c89-65bed040dfcb" providerId="ADAL" clId="{4829924B-DAA1-4245-ACCE-A0EF5AEA4DA3}" dt="2025-04-02T07:14:20.717" v="934" actId="1076"/>
          <ac:spMkLst>
            <pc:docMk/>
            <pc:sldMk cId="711849789" sldId="2145706091"/>
            <ac:spMk id="14" creationId="{80D67A89-AE0B-8AFB-A28C-6829C39A134C}"/>
          </ac:spMkLst>
        </pc:spChg>
        <pc:spChg chg="add mod">
          <ac:chgData name="Fuchedzhy Valentyna" userId="8ba483c4-aa65-4e5b-8c89-65bed040dfcb" providerId="ADAL" clId="{4829924B-DAA1-4245-ACCE-A0EF5AEA4DA3}" dt="2025-04-02T07:14:13.537" v="932" actId="1076"/>
          <ac:spMkLst>
            <pc:docMk/>
            <pc:sldMk cId="711849789" sldId="2145706091"/>
            <ac:spMk id="17" creationId="{8036CDB0-A6B6-8CE3-24C7-FF860B7D817D}"/>
          </ac:spMkLst>
        </pc:spChg>
        <pc:spChg chg="mod">
          <ac:chgData name="Fuchedzhy Valentyna" userId="8ba483c4-aa65-4e5b-8c89-65bed040dfcb" providerId="ADAL" clId="{4829924B-DAA1-4245-ACCE-A0EF5AEA4DA3}" dt="2025-04-02T07:14:44.520" v="936" actId="1076"/>
          <ac:spMkLst>
            <pc:docMk/>
            <pc:sldMk cId="711849789" sldId="2145706091"/>
            <ac:spMk id="19" creationId="{747913D2-CB3E-470D-9AD5-44F272171057}"/>
          </ac:spMkLst>
        </pc:spChg>
        <pc:spChg chg="mod">
          <ac:chgData name="Fuchedzhy Valentyna" userId="8ba483c4-aa65-4e5b-8c89-65bed040dfcb" providerId="ADAL" clId="{4829924B-DAA1-4245-ACCE-A0EF5AEA4DA3}" dt="2025-04-02T07:14:44.520" v="936" actId="1076"/>
          <ac:spMkLst>
            <pc:docMk/>
            <pc:sldMk cId="711849789" sldId="2145706091"/>
            <ac:spMk id="21" creationId="{5320867F-7980-41F1-8B31-AAB3DC6B85E1}"/>
          </ac:spMkLst>
        </pc:spChg>
        <pc:spChg chg="mod">
          <ac:chgData name="Fuchedzhy Valentyna" userId="8ba483c4-aa65-4e5b-8c89-65bed040dfcb" providerId="ADAL" clId="{4829924B-DAA1-4245-ACCE-A0EF5AEA4DA3}" dt="2025-04-02T07:14:44.520" v="936" actId="1076"/>
          <ac:spMkLst>
            <pc:docMk/>
            <pc:sldMk cId="711849789" sldId="2145706091"/>
            <ac:spMk id="22" creationId="{08342D0B-1DF3-4D33-BEC6-3273D9C6552D}"/>
          </ac:spMkLst>
        </pc:spChg>
        <pc:spChg chg="add mod">
          <ac:chgData name="Fuchedzhy Valentyna" userId="8ba483c4-aa65-4e5b-8c89-65bed040dfcb" providerId="ADAL" clId="{4829924B-DAA1-4245-ACCE-A0EF5AEA4DA3}" dt="2025-04-02T07:14:25.341" v="935" actId="1076"/>
          <ac:spMkLst>
            <pc:docMk/>
            <pc:sldMk cId="711849789" sldId="2145706091"/>
            <ac:spMk id="23" creationId="{3A29B801-CAE7-66B3-E112-A8A415C464CE}"/>
          </ac:spMkLst>
        </pc:spChg>
        <pc:spChg chg="add mod">
          <ac:chgData name="Fuchedzhy Valentyna" userId="8ba483c4-aa65-4e5b-8c89-65bed040dfcb" providerId="ADAL" clId="{4829924B-DAA1-4245-ACCE-A0EF5AEA4DA3}" dt="2025-04-02T07:14:17.526" v="933" actId="1076"/>
          <ac:spMkLst>
            <pc:docMk/>
            <pc:sldMk cId="711849789" sldId="2145706091"/>
            <ac:spMk id="25" creationId="{FEF37A41-0959-4965-9E32-F4F8115471DB}"/>
          </ac:spMkLst>
        </pc:spChg>
        <pc:spChg chg="mod">
          <ac:chgData name="Fuchedzhy Valentyna" userId="8ba483c4-aa65-4e5b-8c89-65bed040dfcb" providerId="ADAL" clId="{4829924B-DAA1-4245-ACCE-A0EF5AEA4DA3}" dt="2025-04-02T07:14:44.520" v="936" actId="1076"/>
          <ac:spMkLst>
            <pc:docMk/>
            <pc:sldMk cId="711849789" sldId="2145706091"/>
            <ac:spMk id="28" creationId="{C151004A-C5D7-47D1-A6B3-C4464239D390}"/>
          </ac:spMkLst>
        </pc:spChg>
        <pc:picChg chg="mod">
          <ac:chgData name="Fuchedzhy Valentyna" userId="8ba483c4-aa65-4e5b-8c89-65bed040dfcb" providerId="ADAL" clId="{4829924B-DAA1-4245-ACCE-A0EF5AEA4DA3}" dt="2025-04-24T12:30:25.111" v="1281" actId="1076"/>
          <ac:picMkLst>
            <pc:docMk/>
            <pc:sldMk cId="711849789" sldId="2145706091"/>
            <ac:picMk id="2" creationId="{4CB2E2E5-ABA4-4C1E-60EA-A3D1682AF1DA}"/>
          </ac:picMkLst>
        </pc:picChg>
        <pc:picChg chg="mod">
          <ac:chgData name="Fuchedzhy Valentyna" userId="8ba483c4-aa65-4e5b-8c89-65bed040dfcb" providerId="ADAL" clId="{4829924B-DAA1-4245-ACCE-A0EF5AEA4DA3}" dt="2025-04-24T12:30:10.514" v="1278" actId="1076"/>
          <ac:picMkLst>
            <pc:docMk/>
            <pc:sldMk cId="711849789" sldId="2145706091"/>
            <ac:picMk id="3" creationId="{9B7584F5-B70B-6BAE-50A4-23FBF24AD07F}"/>
          </ac:picMkLst>
        </pc:picChg>
        <pc:picChg chg="del mod">
          <ac:chgData name="Fuchedzhy Valentyna" userId="8ba483c4-aa65-4e5b-8c89-65bed040dfcb" providerId="ADAL" clId="{4829924B-DAA1-4245-ACCE-A0EF5AEA4DA3}" dt="2025-04-02T06:28:58.169" v="760" actId="478"/>
          <ac:picMkLst>
            <pc:docMk/>
            <pc:sldMk cId="711849789" sldId="2145706091"/>
            <ac:picMk id="4" creationId="{7C2A7994-2498-A6D7-CB76-C445B4D6C276}"/>
          </ac:picMkLst>
        </pc:picChg>
        <pc:picChg chg="del mod">
          <ac:chgData name="Fuchedzhy Valentyna" userId="8ba483c4-aa65-4e5b-8c89-65bed040dfcb" providerId="ADAL" clId="{4829924B-DAA1-4245-ACCE-A0EF5AEA4DA3}" dt="2025-04-02T06:29:00.042" v="762" actId="478"/>
          <ac:picMkLst>
            <pc:docMk/>
            <pc:sldMk cId="711849789" sldId="2145706091"/>
            <ac:picMk id="5" creationId="{59EADECD-8955-9C94-7FA4-64D9D724E5CE}"/>
          </ac:picMkLst>
        </pc:picChg>
        <pc:picChg chg="mod">
          <ac:chgData name="Fuchedzhy Valentyna" userId="8ba483c4-aa65-4e5b-8c89-65bed040dfcb" providerId="ADAL" clId="{4829924B-DAA1-4245-ACCE-A0EF5AEA4DA3}" dt="2025-04-02T06:35:17.911" v="795" actId="1076"/>
          <ac:picMkLst>
            <pc:docMk/>
            <pc:sldMk cId="711849789" sldId="2145706091"/>
            <ac:picMk id="13" creationId="{13DB315B-BD3F-4984-8B13-53A400D76450}"/>
          </ac:picMkLst>
        </pc:picChg>
        <pc:picChg chg="mod">
          <ac:chgData name="Fuchedzhy Valentyna" userId="8ba483c4-aa65-4e5b-8c89-65bed040dfcb" providerId="ADAL" clId="{4829924B-DAA1-4245-ACCE-A0EF5AEA4DA3}" dt="2025-04-02T06:35:17.911" v="795" actId="1076"/>
          <ac:picMkLst>
            <pc:docMk/>
            <pc:sldMk cId="711849789" sldId="2145706091"/>
            <ac:picMk id="15" creationId="{E5A00EB1-2368-4C0B-BE5A-B2CAB2091989}"/>
          </ac:picMkLst>
        </pc:picChg>
        <pc:picChg chg="mod">
          <ac:chgData name="Fuchedzhy Valentyna" userId="8ba483c4-aa65-4e5b-8c89-65bed040dfcb" providerId="ADAL" clId="{4829924B-DAA1-4245-ACCE-A0EF5AEA4DA3}" dt="2025-04-02T06:35:17.911" v="795" actId="1076"/>
          <ac:picMkLst>
            <pc:docMk/>
            <pc:sldMk cId="711849789" sldId="2145706091"/>
            <ac:picMk id="16" creationId="{7949FCF8-D0C4-49AB-895B-A6FC8DFE529E}"/>
          </ac:picMkLst>
        </pc:picChg>
        <pc:picChg chg="mod">
          <ac:chgData name="Fuchedzhy Valentyna" userId="8ba483c4-aa65-4e5b-8c89-65bed040dfcb" providerId="ADAL" clId="{4829924B-DAA1-4245-ACCE-A0EF5AEA4DA3}" dt="2025-04-02T06:35:17.911" v="795" actId="1076"/>
          <ac:picMkLst>
            <pc:docMk/>
            <pc:sldMk cId="711849789" sldId="2145706091"/>
            <ac:picMk id="18" creationId="{B1243883-F498-4941-8AEE-A75F0A41D557}"/>
          </ac:picMkLst>
        </pc:picChg>
        <pc:picChg chg="del mod">
          <ac:chgData name="Fuchedzhy Valentyna" userId="8ba483c4-aa65-4e5b-8c89-65bed040dfcb" providerId="ADAL" clId="{4829924B-DAA1-4245-ACCE-A0EF5AEA4DA3}" dt="2025-04-02T06:04:53.942" v="598" actId="478"/>
          <ac:picMkLst>
            <pc:docMk/>
            <pc:sldMk cId="711849789" sldId="2145706091"/>
            <ac:picMk id="20" creationId="{BBE52405-CF56-4F10-8745-C02686C81775}"/>
          </ac:picMkLst>
        </pc:picChg>
      </pc:sldChg>
      <pc:sldChg chg="modSp add mod">
        <pc:chgData name="Fuchedzhy Valentyna" userId="8ba483c4-aa65-4e5b-8c89-65bed040dfcb" providerId="ADAL" clId="{4829924B-DAA1-4245-ACCE-A0EF5AEA4DA3}" dt="2025-04-24T12:33:55.156" v="1329" actId="14100"/>
        <pc:sldMkLst>
          <pc:docMk/>
          <pc:sldMk cId="3659998029" sldId="2145706092"/>
        </pc:sldMkLst>
        <pc:spChg chg="mod">
          <ac:chgData name="Fuchedzhy Valentyna" userId="8ba483c4-aa65-4e5b-8c89-65bed040dfcb" providerId="ADAL" clId="{4829924B-DAA1-4245-ACCE-A0EF5AEA4DA3}" dt="2025-03-31T08:14:35.361" v="5" actId="1076"/>
          <ac:spMkLst>
            <pc:docMk/>
            <pc:sldMk cId="3659998029" sldId="2145706092"/>
            <ac:spMk id="22" creationId="{9AE314B7-A20E-4ECA-8164-2E0AC0623306}"/>
          </ac:spMkLst>
        </pc:spChg>
        <pc:picChg chg="mod">
          <ac:chgData name="Fuchedzhy Valentyna" userId="8ba483c4-aa65-4e5b-8c89-65bed040dfcb" providerId="ADAL" clId="{4829924B-DAA1-4245-ACCE-A0EF5AEA4DA3}" dt="2025-04-24T12:33:55.156" v="1329" actId="14100"/>
          <ac:picMkLst>
            <pc:docMk/>
            <pc:sldMk cId="3659998029" sldId="2145706092"/>
            <ac:picMk id="3" creationId="{6B68D59F-1BC3-4A03-840B-8350C028251E}"/>
          </ac:picMkLst>
        </pc:picChg>
      </pc:sldChg>
      <pc:sldChg chg="del">
        <pc:chgData name="Fuchedzhy Valentyna" userId="8ba483c4-aa65-4e5b-8c89-65bed040dfcb" providerId="ADAL" clId="{4829924B-DAA1-4245-ACCE-A0EF5AEA4DA3}" dt="2025-03-31T09:20:22.687" v="442" actId="47"/>
        <pc:sldMkLst>
          <pc:docMk/>
          <pc:sldMk cId="2220875917" sldId="2147376745"/>
        </pc:sldMkLst>
      </pc:sldChg>
      <pc:sldChg chg="del">
        <pc:chgData name="Fuchedzhy Valentyna" userId="8ba483c4-aa65-4e5b-8c89-65bed040dfcb" providerId="ADAL" clId="{4829924B-DAA1-4245-ACCE-A0EF5AEA4DA3}" dt="2025-03-31T09:20:19.296" v="441" actId="47"/>
        <pc:sldMkLst>
          <pc:docMk/>
          <pc:sldMk cId="323629619" sldId="2147377662"/>
        </pc:sldMkLst>
      </pc:sldChg>
      <pc:sldChg chg="addSp delSp modSp add del mod ord">
        <pc:chgData name="Fuchedzhy Valentyna" userId="8ba483c4-aa65-4e5b-8c89-65bed040dfcb" providerId="ADAL" clId="{4829924B-DAA1-4245-ACCE-A0EF5AEA4DA3}" dt="2025-03-31T09:20:19.296" v="441" actId="47"/>
        <pc:sldMkLst>
          <pc:docMk/>
          <pc:sldMk cId="3935130770" sldId="2147377663"/>
        </pc:sldMkLst>
        <pc:picChg chg="add del mod">
          <ac:chgData name="Fuchedzhy Valentyna" userId="8ba483c4-aa65-4e5b-8c89-65bed040dfcb" providerId="ADAL" clId="{4829924B-DAA1-4245-ACCE-A0EF5AEA4DA3}" dt="2025-03-31T09:12:33.660" v="391" actId="478"/>
          <ac:picMkLst>
            <pc:docMk/>
            <pc:sldMk cId="3935130770" sldId="2147377663"/>
            <ac:picMk id="3" creationId="{1816CB47-EB30-3578-DDBD-23F941291FA1}"/>
          </ac:picMkLst>
        </pc:picChg>
        <pc:picChg chg="del">
          <ac:chgData name="Fuchedzhy Valentyna" userId="8ba483c4-aa65-4e5b-8c89-65bed040dfcb" providerId="ADAL" clId="{4829924B-DAA1-4245-ACCE-A0EF5AEA4DA3}" dt="2025-03-31T08:36:34.644" v="183" actId="478"/>
          <ac:picMkLst>
            <pc:docMk/>
            <pc:sldMk cId="3935130770" sldId="2147377663"/>
            <ac:picMk id="32" creationId="{DB84109A-66D3-F36D-7165-F1C5E25464AC}"/>
          </ac:picMkLst>
        </pc:picChg>
      </pc:sldChg>
      <pc:sldChg chg="addSp delSp modSp add mod ord">
        <pc:chgData name="Fuchedzhy Valentyna" userId="8ba483c4-aa65-4e5b-8c89-65bed040dfcb" providerId="ADAL" clId="{4829924B-DAA1-4245-ACCE-A0EF5AEA4DA3}" dt="2025-04-24T11:39:14.762" v="1228" actId="1076"/>
        <pc:sldMkLst>
          <pc:docMk/>
          <pc:sldMk cId="2919651242" sldId="2147377664"/>
        </pc:sldMkLst>
        <pc:spChg chg="mod">
          <ac:chgData name="Fuchedzhy Valentyna" userId="8ba483c4-aa65-4e5b-8c89-65bed040dfcb" providerId="ADAL" clId="{4829924B-DAA1-4245-ACCE-A0EF5AEA4DA3}" dt="2025-03-31T08:55:49.372" v="324" actId="20577"/>
          <ac:spMkLst>
            <pc:docMk/>
            <pc:sldMk cId="2919651242" sldId="2147377664"/>
            <ac:spMk id="24" creationId="{1E91BB94-F886-C832-8B7B-4BE98D3BF5D9}"/>
          </ac:spMkLst>
        </pc:spChg>
        <pc:spChg chg="mod">
          <ac:chgData name="Fuchedzhy Valentyna" userId="8ba483c4-aa65-4e5b-8c89-65bed040dfcb" providerId="ADAL" clId="{4829924B-DAA1-4245-ACCE-A0EF5AEA4DA3}" dt="2025-04-24T11:39:14.762" v="1228" actId="1076"/>
          <ac:spMkLst>
            <pc:docMk/>
            <pc:sldMk cId="2919651242" sldId="2147377664"/>
            <ac:spMk id="34" creationId="{E08AE4B8-0139-C624-5E4C-4742D2967940}"/>
          </ac:spMkLst>
        </pc:spChg>
        <pc:picChg chg="add del mod">
          <ac:chgData name="Fuchedzhy Valentyna" userId="8ba483c4-aa65-4e5b-8c89-65bed040dfcb" providerId="ADAL" clId="{4829924B-DAA1-4245-ACCE-A0EF5AEA4DA3}" dt="2025-04-24T11:27:58.663" v="1181" actId="478"/>
          <ac:picMkLst>
            <pc:docMk/>
            <pc:sldMk cId="2919651242" sldId="2147377664"/>
            <ac:picMk id="2" creationId="{08D82951-2F79-4A05-AACF-0ABBBA1AFC09}"/>
          </ac:picMkLst>
        </pc:picChg>
        <pc:picChg chg="del mod">
          <ac:chgData name="Fuchedzhy Valentyna" userId="8ba483c4-aa65-4e5b-8c89-65bed040dfcb" providerId="ADAL" clId="{4829924B-DAA1-4245-ACCE-A0EF5AEA4DA3}" dt="2025-03-31T08:40:28.867" v="208" actId="478"/>
          <ac:picMkLst>
            <pc:docMk/>
            <pc:sldMk cId="2919651242" sldId="2147377664"/>
            <ac:picMk id="2" creationId="{6E0F42A3-C111-3E0B-9F98-91C25F3A9564}"/>
          </ac:picMkLst>
        </pc:picChg>
        <pc:picChg chg="del">
          <ac:chgData name="Fuchedzhy Valentyna" userId="8ba483c4-aa65-4e5b-8c89-65bed040dfcb" providerId="ADAL" clId="{4829924B-DAA1-4245-ACCE-A0EF5AEA4DA3}" dt="2025-03-31T08:37:16.397" v="194" actId="478"/>
          <ac:picMkLst>
            <pc:docMk/>
            <pc:sldMk cId="2919651242" sldId="2147377664"/>
            <ac:picMk id="3" creationId="{1816CB47-EB30-3578-DDBD-23F941291FA1}"/>
          </ac:picMkLst>
        </pc:picChg>
        <pc:picChg chg="add mod">
          <ac:chgData name="Fuchedzhy Valentyna" userId="8ba483c4-aa65-4e5b-8c89-65bed040dfcb" providerId="ADAL" clId="{4829924B-DAA1-4245-ACCE-A0EF5AEA4DA3}" dt="2025-04-24T11:28:11.721" v="1184" actId="1076"/>
          <ac:picMkLst>
            <pc:docMk/>
            <pc:sldMk cId="2919651242" sldId="2147377664"/>
            <ac:picMk id="3" creationId="{31DEEE6B-665C-04FB-D309-39ED1431DB84}"/>
          </ac:picMkLst>
        </pc:picChg>
        <pc:picChg chg="add del mod">
          <ac:chgData name="Fuchedzhy Valentyna" userId="8ba483c4-aa65-4e5b-8c89-65bed040dfcb" providerId="ADAL" clId="{4829924B-DAA1-4245-ACCE-A0EF5AEA4DA3}" dt="2025-04-24T11:38:18.911" v="1212" actId="478"/>
          <ac:picMkLst>
            <pc:docMk/>
            <pc:sldMk cId="2919651242" sldId="2147377664"/>
            <ac:picMk id="4" creationId="{4FD45927-7065-79C3-98A2-775752BB53A3}"/>
          </ac:picMkLst>
        </pc:picChg>
        <pc:picChg chg="add del mod">
          <ac:chgData name="Fuchedzhy Valentyna" userId="8ba483c4-aa65-4e5b-8c89-65bed040dfcb" providerId="ADAL" clId="{4829924B-DAA1-4245-ACCE-A0EF5AEA4DA3}" dt="2025-04-16T06:37:42.824" v="955" actId="478"/>
          <ac:picMkLst>
            <pc:docMk/>
            <pc:sldMk cId="2919651242" sldId="2147377664"/>
            <ac:picMk id="4" creationId="{EA2EA462-0AB3-B666-E30A-EADC2BB978EB}"/>
          </ac:picMkLst>
        </pc:picChg>
        <pc:picChg chg="add mod">
          <ac:chgData name="Fuchedzhy Valentyna" userId="8ba483c4-aa65-4e5b-8c89-65bed040dfcb" providerId="ADAL" clId="{4829924B-DAA1-4245-ACCE-A0EF5AEA4DA3}" dt="2025-04-24T11:39:00.722" v="1220" actId="1076"/>
          <ac:picMkLst>
            <pc:docMk/>
            <pc:sldMk cId="2919651242" sldId="2147377664"/>
            <ac:picMk id="5" creationId="{78CD0A16-72FB-F8FA-4CC8-33E0446CB2E1}"/>
          </ac:picMkLst>
        </pc:picChg>
        <pc:picChg chg="add del mod ord modCrop">
          <ac:chgData name="Fuchedzhy Valentyna" userId="8ba483c4-aa65-4e5b-8c89-65bed040dfcb" providerId="ADAL" clId="{4829924B-DAA1-4245-ACCE-A0EF5AEA4DA3}" dt="2025-03-31T08:55:52.232" v="325" actId="478"/>
          <ac:picMkLst>
            <pc:docMk/>
            <pc:sldMk cId="2919651242" sldId="2147377664"/>
            <ac:picMk id="5" creationId="{91731780-54C2-17AD-75CE-E9B86CD8C6E2}"/>
          </ac:picMkLst>
        </pc:picChg>
        <pc:picChg chg="add del mod">
          <ac:chgData name="Fuchedzhy Valentyna" userId="8ba483c4-aa65-4e5b-8c89-65bed040dfcb" providerId="ADAL" clId="{4829924B-DAA1-4245-ACCE-A0EF5AEA4DA3}" dt="2025-03-31T08:42:13.167" v="224" actId="478"/>
          <ac:picMkLst>
            <pc:docMk/>
            <pc:sldMk cId="2919651242" sldId="2147377664"/>
            <ac:picMk id="6" creationId="{D6358ACF-53F1-CBA9-16E3-1C3F9A9CA1F3}"/>
          </ac:picMkLst>
        </pc:picChg>
        <pc:picChg chg="add del mod">
          <ac:chgData name="Fuchedzhy Valentyna" userId="8ba483c4-aa65-4e5b-8c89-65bed040dfcb" providerId="ADAL" clId="{4829924B-DAA1-4245-ACCE-A0EF5AEA4DA3}" dt="2025-03-31T08:56:09.077" v="329" actId="478"/>
          <ac:picMkLst>
            <pc:docMk/>
            <pc:sldMk cId="2919651242" sldId="2147377664"/>
            <ac:picMk id="7" creationId="{F637DE31-6929-0AE4-9145-1A110AB8CB4B}"/>
          </ac:picMkLst>
        </pc:picChg>
        <pc:picChg chg="add del">
          <ac:chgData name="Fuchedzhy Valentyna" userId="8ba483c4-aa65-4e5b-8c89-65bed040dfcb" providerId="ADAL" clId="{4829924B-DAA1-4245-ACCE-A0EF5AEA4DA3}" dt="2025-03-31T08:42:44.526" v="226" actId="478"/>
          <ac:picMkLst>
            <pc:docMk/>
            <pc:sldMk cId="2919651242" sldId="2147377664"/>
            <ac:picMk id="8" creationId="{6FFD38F0-88D6-A947-3756-6A0CACE177C2}"/>
          </ac:picMkLst>
        </pc:picChg>
        <pc:picChg chg="add del mod">
          <ac:chgData name="Fuchedzhy Valentyna" userId="8ba483c4-aa65-4e5b-8c89-65bed040dfcb" providerId="ADAL" clId="{4829924B-DAA1-4245-ACCE-A0EF5AEA4DA3}" dt="2025-03-31T08:56:07.339" v="328" actId="478"/>
          <ac:picMkLst>
            <pc:docMk/>
            <pc:sldMk cId="2919651242" sldId="2147377664"/>
            <ac:picMk id="9" creationId="{3E396F7C-59A8-9D93-A3BC-06FA5CDF1648}"/>
          </ac:picMkLst>
        </pc:picChg>
        <pc:picChg chg="add del mod">
          <ac:chgData name="Fuchedzhy Valentyna" userId="8ba483c4-aa65-4e5b-8c89-65bed040dfcb" providerId="ADAL" clId="{4829924B-DAA1-4245-ACCE-A0EF5AEA4DA3}" dt="2025-03-31T08:56:12.928" v="331" actId="478"/>
          <ac:picMkLst>
            <pc:docMk/>
            <pc:sldMk cId="2919651242" sldId="2147377664"/>
            <ac:picMk id="10" creationId="{27D89AAE-14B0-98D1-0CCF-710EBB747964}"/>
          </ac:picMkLst>
        </pc:picChg>
        <pc:picChg chg="add del mod">
          <ac:chgData name="Fuchedzhy Valentyna" userId="8ba483c4-aa65-4e5b-8c89-65bed040dfcb" providerId="ADAL" clId="{4829924B-DAA1-4245-ACCE-A0EF5AEA4DA3}" dt="2025-03-31T08:56:11.073" v="330" actId="478"/>
          <ac:picMkLst>
            <pc:docMk/>
            <pc:sldMk cId="2919651242" sldId="2147377664"/>
            <ac:picMk id="11" creationId="{4E7A6BF3-2CE1-FCDD-B582-79478F0240BA}"/>
          </ac:picMkLst>
        </pc:picChg>
        <pc:picChg chg="add del mod">
          <ac:chgData name="Fuchedzhy Valentyna" userId="8ba483c4-aa65-4e5b-8c89-65bed040dfcb" providerId="ADAL" clId="{4829924B-DAA1-4245-ACCE-A0EF5AEA4DA3}" dt="2025-03-31T08:56:22.792" v="334" actId="478"/>
          <ac:picMkLst>
            <pc:docMk/>
            <pc:sldMk cId="2919651242" sldId="2147377664"/>
            <ac:picMk id="12" creationId="{38479897-0E38-0FE2-527F-D4B5BDD7CC63}"/>
          </ac:picMkLst>
        </pc:picChg>
        <pc:picChg chg="add del mod">
          <ac:chgData name="Fuchedzhy Valentyna" userId="8ba483c4-aa65-4e5b-8c89-65bed040dfcb" providerId="ADAL" clId="{4829924B-DAA1-4245-ACCE-A0EF5AEA4DA3}" dt="2025-03-31T08:56:20.724" v="333" actId="478"/>
          <ac:picMkLst>
            <pc:docMk/>
            <pc:sldMk cId="2919651242" sldId="2147377664"/>
            <ac:picMk id="13" creationId="{9CDB8A4B-A379-45B6-20B5-252975BC807B}"/>
          </ac:picMkLst>
        </pc:picChg>
        <pc:picChg chg="add del mod">
          <ac:chgData name="Fuchedzhy Valentyna" userId="8ba483c4-aa65-4e5b-8c89-65bed040dfcb" providerId="ADAL" clId="{4829924B-DAA1-4245-ACCE-A0EF5AEA4DA3}" dt="2025-03-31T08:56:19.062" v="332" actId="478"/>
          <ac:picMkLst>
            <pc:docMk/>
            <pc:sldMk cId="2919651242" sldId="2147377664"/>
            <ac:picMk id="14" creationId="{42EC4FE9-D8A6-65FF-513A-8BD1A8BEF27F}"/>
          </ac:picMkLst>
        </pc:picChg>
        <pc:picChg chg="add mod ord modCrop">
          <ac:chgData name="Fuchedzhy Valentyna" userId="8ba483c4-aa65-4e5b-8c89-65bed040dfcb" providerId="ADAL" clId="{4829924B-DAA1-4245-ACCE-A0EF5AEA4DA3}" dt="2025-04-02T06:28:48.054" v="758" actId="1076"/>
          <ac:picMkLst>
            <pc:docMk/>
            <pc:sldMk cId="2919651242" sldId="2147377664"/>
            <ac:picMk id="16" creationId="{2107C7D2-1CAF-DF41-6EC2-BD0903E91914}"/>
          </ac:picMkLst>
        </pc:picChg>
        <pc:picChg chg="add del mod">
          <ac:chgData name="Fuchedzhy Valentyna" userId="8ba483c4-aa65-4e5b-8c89-65bed040dfcb" providerId="ADAL" clId="{4829924B-DAA1-4245-ACCE-A0EF5AEA4DA3}" dt="2025-04-02T07:23:29.456" v="943" actId="478"/>
          <ac:picMkLst>
            <pc:docMk/>
            <pc:sldMk cId="2919651242" sldId="2147377664"/>
            <ac:picMk id="17" creationId="{DBACBBA1-566D-DBD7-7F80-B572C065E15B}"/>
          </ac:picMkLst>
        </pc:picChg>
        <pc:picChg chg="add mod">
          <ac:chgData name="Fuchedzhy Valentyna" userId="8ba483c4-aa65-4e5b-8c89-65bed040dfcb" providerId="ADAL" clId="{4829924B-DAA1-4245-ACCE-A0EF5AEA4DA3}" dt="2025-03-31T09:10:09.741" v="384" actId="1076"/>
          <ac:picMkLst>
            <pc:docMk/>
            <pc:sldMk cId="2919651242" sldId="2147377664"/>
            <ac:picMk id="18" creationId="{2201E681-02C8-5237-6127-DC4B6EB37010}"/>
          </ac:picMkLst>
        </pc:picChg>
        <pc:picChg chg="add mod">
          <ac:chgData name="Fuchedzhy Valentyna" userId="8ba483c4-aa65-4e5b-8c89-65bed040dfcb" providerId="ADAL" clId="{4829924B-DAA1-4245-ACCE-A0EF5AEA4DA3}" dt="2025-03-31T09:10:38.345" v="388" actId="1076"/>
          <ac:picMkLst>
            <pc:docMk/>
            <pc:sldMk cId="2919651242" sldId="2147377664"/>
            <ac:picMk id="19" creationId="{A9B1D5CF-FC1E-8EA3-9E6F-8D1F3DE06E86}"/>
          </ac:picMkLst>
        </pc:picChg>
        <pc:picChg chg="del">
          <ac:chgData name="Fuchedzhy Valentyna" userId="8ba483c4-aa65-4e5b-8c89-65bed040dfcb" providerId="ADAL" clId="{4829924B-DAA1-4245-ACCE-A0EF5AEA4DA3}" dt="2025-03-31T08:40:33.312" v="209" actId="478"/>
          <ac:picMkLst>
            <pc:docMk/>
            <pc:sldMk cId="2919651242" sldId="2147377664"/>
            <ac:picMk id="35" creationId="{954222DD-5D66-88A2-28FE-A21B78F11B92}"/>
          </ac:picMkLst>
        </pc:picChg>
        <pc:picChg chg="del mod">
          <ac:chgData name="Fuchedzhy Valentyna" userId="8ba483c4-aa65-4e5b-8c89-65bed040dfcb" providerId="ADAL" clId="{4829924B-DAA1-4245-ACCE-A0EF5AEA4DA3}" dt="2025-03-31T08:40:34.945" v="211" actId="478"/>
          <ac:picMkLst>
            <pc:docMk/>
            <pc:sldMk cId="2919651242" sldId="2147377664"/>
            <ac:picMk id="36" creationId="{F91BC83A-86CB-AD9E-9659-CE865DEB34D4}"/>
          </ac:picMkLst>
        </pc:picChg>
        <pc:picChg chg="del">
          <ac:chgData name="Fuchedzhy Valentyna" userId="8ba483c4-aa65-4e5b-8c89-65bed040dfcb" providerId="ADAL" clId="{4829924B-DAA1-4245-ACCE-A0EF5AEA4DA3}" dt="2025-03-31T08:40:36.241" v="212" actId="478"/>
          <ac:picMkLst>
            <pc:docMk/>
            <pc:sldMk cId="2919651242" sldId="2147377664"/>
            <ac:picMk id="37" creationId="{9BBC123E-0355-D42B-315C-9A4E8BAFB52E}"/>
          </ac:picMkLst>
        </pc:picChg>
        <pc:picChg chg="del mod">
          <ac:chgData name="Fuchedzhy Valentyna" userId="8ba483c4-aa65-4e5b-8c89-65bed040dfcb" providerId="ADAL" clId="{4829924B-DAA1-4245-ACCE-A0EF5AEA4DA3}" dt="2025-03-31T08:40:39.134" v="216" actId="478"/>
          <ac:picMkLst>
            <pc:docMk/>
            <pc:sldMk cId="2919651242" sldId="2147377664"/>
            <ac:picMk id="38" creationId="{0554C000-4E5B-67C3-DD7A-ABF4E4A81018}"/>
          </ac:picMkLst>
        </pc:picChg>
        <pc:picChg chg="del">
          <ac:chgData name="Fuchedzhy Valentyna" userId="8ba483c4-aa65-4e5b-8c89-65bed040dfcb" providerId="ADAL" clId="{4829924B-DAA1-4245-ACCE-A0EF5AEA4DA3}" dt="2025-03-31T08:40:38.306" v="215" actId="478"/>
          <ac:picMkLst>
            <pc:docMk/>
            <pc:sldMk cId="2919651242" sldId="2147377664"/>
            <ac:picMk id="39" creationId="{CF883EAE-F546-268D-F3C7-403F8A06B741}"/>
          </ac:picMkLst>
        </pc:picChg>
        <pc:picChg chg="del mod">
          <ac:chgData name="Fuchedzhy Valentyna" userId="8ba483c4-aa65-4e5b-8c89-65bed040dfcb" providerId="ADAL" clId="{4829924B-DAA1-4245-ACCE-A0EF5AEA4DA3}" dt="2025-03-31T08:40:37.174" v="214" actId="478"/>
          <ac:picMkLst>
            <pc:docMk/>
            <pc:sldMk cId="2919651242" sldId="2147377664"/>
            <ac:picMk id="40" creationId="{F0E41832-66F7-23DA-5EB2-CC64FDF33F5E}"/>
          </ac:picMkLst>
        </pc:picChg>
      </pc:sldChg>
      <pc:sldChg chg="addSp delSp modSp add mod ord">
        <pc:chgData name="Fuchedzhy Valentyna" userId="8ba483c4-aa65-4e5b-8c89-65bed040dfcb" providerId="ADAL" clId="{4829924B-DAA1-4245-ACCE-A0EF5AEA4DA3}" dt="2025-04-24T12:54:54.352" v="1384" actId="478"/>
        <pc:sldMkLst>
          <pc:docMk/>
          <pc:sldMk cId="975093638" sldId="2147377665"/>
        </pc:sldMkLst>
        <pc:spChg chg="mod">
          <ac:chgData name="Fuchedzhy Valentyna" userId="8ba483c4-aa65-4e5b-8c89-65bed040dfcb" providerId="ADAL" clId="{4829924B-DAA1-4245-ACCE-A0EF5AEA4DA3}" dt="2025-03-31T08:46:31.106" v="259" actId="20577"/>
          <ac:spMkLst>
            <pc:docMk/>
            <pc:sldMk cId="975093638" sldId="2147377665"/>
            <ac:spMk id="24" creationId="{1E91BB94-F886-C832-8B7B-4BE98D3BF5D9}"/>
          </ac:spMkLst>
        </pc:spChg>
        <pc:spChg chg="mod">
          <ac:chgData name="Fuchedzhy Valentyna" userId="8ba483c4-aa65-4e5b-8c89-65bed040dfcb" providerId="ADAL" clId="{4829924B-DAA1-4245-ACCE-A0EF5AEA4DA3}" dt="2025-03-31T09:07:56.982" v="369" actId="20577"/>
          <ac:spMkLst>
            <pc:docMk/>
            <pc:sldMk cId="975093638" sldId="2147377665"/>
            <ac:spMk id="34" creationId="{E08AE4B8-0139-C624-5E4C-4742D2967940}"/>
          </ac:spMkLst>
        </pc:spChg>
        <pc:picChg chg="add del mod">
          <ac:chgData name="Fuchedzhy Valentyna" userId="8ba483c4-aa65-4e5b-8c89-65bed040dfcb" providerId="ADAL" clId="{4829924B-DAA1-4245-ACCE-A0EF5AEA4DA3}" dt="2025-04-24T12:54:54.352" v="1384" actId="478"/>
          <ac:picMkLst>
            <pc:docMk/>
            <pc:sldMk cId="975093638" sldId="2147377665"/>
            <ac:picMk id="2" creationId="{6768AD54-D505-3B08-EA94-28AC21F35D5C}"/>
          </ac:picMkLst>
        </pc:picChg>
        <pc:picChg chg="add del mod ord">
          <ac:chgData name="Fuchedzhy Valentyna" userId="8ba483c4-aa65-4e5b-8c89-65bed040dfcb" providerId="ADAL" clId="{4829924B-DAA1-4245-ACCE-A0EF5AEA4DA3}" dt="2025-03-31T08:48:04.377" v="267" actId="478"/>
          <ac:picMkLst>
            <pc:docMk/>
            <pc:sldMk cId="975093638" sldId="2147377665"/>
            <ac:picMk id="3" creationId="{2E02FB48-E6AE-D66F-38A9-6716E81504AF}"/>
          </ac:picMkLst>
        </pc:picChg>
        <pc:picChg chg="add del mod">
          <ac:chgData name="Fuchedzhy Valentyna" userId="8ba483c4-aa65-4e5b-8c89-65bed040dfcb" providerId="ADAL" clId="{4829924B-DAA1-4245-ACCE-A0EF5AEA4DA3}" dt="2025-04-24T10:55:29.375" v="1098" actId="478"/>
          <ac:picMkLst>
            <pc:docMk/>
            <pc:sldMk cId="975093638" sldId="2147377665"/>
            <ac:picMk id="3" creationId="{3A7328FB-7178-F558-F2CF-743962014D51}"/>
          </ac:picMkLst>
        </pc:picChg>
        <pc:picChg chg="add del mod">
          <ac:chgData name="Fuchedzhy Valentyna" userId="8ba483c4-aa65-4e5b-8c89-65bed040dfcb" providerId="ADAL" clId="{4829924B-DAA1-4245-ACCE-A0EF5AEA4DA3}" dt="2025-04-24T10:55:31.820" v="1099" actId="478"/>
          <ac:picMkLst>
            <pc:docMk/>
            <pc:sldMk cId="975093638" sldId="2147377665"/>
            <ac:picMk id="4" creationId="{BB3EE7C7-C870-36ED-C615-0BF91360DD5C}"/>
          </ac:picMkLst>
        </pc:picChg>
        <pc:picChg chg="del">
          <ac:chgData name="Fuchedzhy Valentyna" userId="8ba483c4-aa65-4e5b-8c89-65bed040dfcb" providerId="ADAL" clId="{4829924B-DAA1-4245-ACCE-A0EF5AEA4DA3}" dt="2025-03-31T08:46:37.509" v="260" actId="478"/>
          <ac:picMkLst>
            <pc:docMk/>
            <pc:sldMk cId="975093638" sldId="2147377665"/>
            <ac:picMk id="5" creationId="{91731780-54C2-17AD-75CE-E9B86CD8C6E2}"/>
          </ac:picMkLst>
        </pc:picChg>
        <pc:picChg chg="add del mod">
          <ac:chgData name="Fuchedzhy Valentyna" userId="8ba483c4-aa65-4e5b-8c89-65bed040dfcb" providerId="ADAL" clId="{4829924B-DAA1-4245-ACCE-A0EF5AEA4DA3}" dt="2025-04-24T11:03:36.575" v="1116" actId="478"/>
          <ac:picMkLst>
            <pc:docMk/>
            <pc:sldMk cId="975093638" sldId="2147377665"/>
            <ac:picMk id="5" creationId="{FE942197-A871-46AE-53D3-BFC898732ABB}"/>
          </ac:picMkLst>
        </pc:picChg>
        <pc:picChg chg="add mod ord modCrop">
          <ac:chgData name="Fuchedzhy Valentyna" userId="8ba483c4-aa65-4e5b-8c89-65bed040dfcb" providerId="ADAL" clId="{4829924B-DAA1-4245-ACCE-A0EF5AEA4DA3}" dt="2025-04-24T12:33:49.757" v="1328" actId="1076"/>
          <ac:picMkLst>
            <pc:docMk/>
            <pc:sldMk cId="975093638" sldId="2147377665"/>
            <ac:picMk id="6" creationId="{50B6F5E9-CF35-1673-E7EF-AA696ECDDA95}"/>
          </ac:picMkLst>
        </pc:picChg>
        <pc:picChg chg="add del mod">
          <ac:chgData name="Fuchedzhy Valentyna" userId="8ba483c4-aa65-4e5b-8c89-65bed040dfcb" providerId="ADAL" clId="{4829924B-DAA1-4245-ACCE-A0EF5AEA4DA3}" dt="2025-04-24T11:04:11.220" v="1119" actId="478"/>
          <ac:picMkLst>
            <pc:docMk/>
            <pc:sldMk cId="975093638" sldId="2147377665"/>
            <ac:picMk id="7" creationId="{364F5937-7CD7-0A90-F751-0B279441A000}"/>
          </ac:picMkLst>
        </pc:picChg>
        <pc:picChg chg="del mod">
          <ac:chgData name="Fuchedzhy Valentyna" userId="8ba483c4-aa65-4e5b-8c89-65bed040dfcb" providerId="ADAL" clId="{4829924B-DAA1-4245-ACCE-A0EF5AEA4DA3}" dt="2025-03-31T08:51:59.244" v="287" actId="478"/>
          <ac:picMkLst>
            <pc:docMk/>
            <pc:sldMk cId="975093638" sldId="2147377665"/>
            <ac:picMk id="7" creationId="{F637DE31-6929-0AE4-9145-1A110AB8CB4B}"/>
          </ac:picMkLst>
        </pc:picChg>
        <pc:picChg chg="add del mod">
          <ac:chgData name="Fuchedzhy Valentyna" userId="8ba483c4-aa65-4e5b-8c89-65bed040dfcb" providerId="ADAL" clId="{4829924B-DAA1-4245-ACCE-A0EF5AEA4DA3}" dt="2025-04-02T07:24:44.899" v="946" actId="478"/>
          <ac:picMkLst>
            <pc:docMk/>
            <pc:sldMk cId="975093638" sldId="2147377665"/>
            <ac:picMk id="8" creationId="{050F5141-8C34-7D2F-025B-FF6725A33966}"/>
          </ac:picMkLst>
        </pc:picChg>
        <pc:picChg chg="add del mod">
          <ac:chgData name="Fuchedzhy Valentyna" userId="8ba483c4-aa65-4e5b-8c89-65bed040dfcb" providerId="ADAL" clId="{4829924B-DAA1-4245-ACCE-A0EF5AEA4DA3}" dt="2025-04-24T11:31:35.380" v="1203" actId="478"/>
          <ac:picMkLst>
            <pc:docMk/>
            <pc:sldMk cId="975093638" sldId="2147377665"/>
            <ac:picMk id="8" creationId="{13DBECE4-AF7E-79EF-EF43-9ADF902B2B55}"/>
          </ac:picMkLst>
        </pc:picChg>
        <pc:picChg chg="add del mod">
          <ac:chgData name="Fuchedzhy Valentyna" userId="8ba483c4-aa65-4e5b-8c89-65bed040dfcb" providerId="ADAL" clId="{4829924B-DAA1-4245-ACCE-A0EF5AEA4DA3}" dt="2025-04-24T11:32:44.170" v="1206" actId="478"/>
          <ac:picMkLst>
            <pc:docMk/>
            <pc:sldMk cId="975093638" sldId="2147377665"/>
            <ac:picMk id="9" creationId="{0C0DBFEB-E4D8-837A-648A-9993DE43A93A}"/>
          </ac:picMkLst>
        </pc:picChg>
        <pc:picChg chg="del mod">
          <ac:chgData name="Fuchedzhy Valentyna" userId="8ba483c4-aa65-4e5b-8c89-65bed040dfcb" providerId="ADAL" clId="{4829924B-DAA1-4245-ACCE-A0EF5AEA4DA3}" dt="2025-03-31T08:51:57.134" v="285" actId="478"/>
          <ac:picMkLst>
            <pc:docMk/>
            <pc:sldMk cId="975093638" sldId="2147377665"/>
            <ac:picMk id="9" creationId="{3E396F7C-59A8-9D93-A3BC-06FA5CDF1648}"/>
          </ac:picMkLst>
        </pc:picChg>
        <pc:picChg chg="del mod">
          <ac:chgData name="Fuchedzhy Valentyna" userId="8ba483c4-aa65-4e5b-8c89-65bed040dfcb" providerId="ADAL" clId="{4829924B-DAA1-4245-ACCE-A0EF5AEA4DA3}" dt="2025-03-31T08:52:03.301" v="289" actId="478"/>
          <ac:picMkLst>
            <pc:docMk/>
            <pc:sldMk cId="975093638" sldId="2147377665"/>
            <ac:picMk id="10" creationId="{27D89AAE-14B0-98D1-0CCF-710EBB747964}"/>
          </ac:picMkLst>
        </pc:picChg>
        <pc:picChg chg="add mod">
          <ac:chgData name="Fuchedzhy Valentyna" userId="8ba483c4-aa65-4e5b-8c89-65bed040dfcb" providerId="ADAL" clId="{4829924B-DAA1-4245-ACCE-A0EF5AEA4DA3}" dt="2025-04-24T12:33:34.529" v="1326" actId="1076"/>
          <ac:picMkLst>
            <pc:docMk/>
            <pc:sldMk cId="975093638" sldId="2147377665"/>
            <ac:picMk id="10" creationId="{B50C4A1D-7B0C-5847-F6AF-B7C2345E7AE5}"/>
          </ac:picMkLst>
        </pc:picChg>
        <pc:picChg chg="del">
          <ac:chgData name="Fuchedzhy Valentyna" userId="8ba483c4-aa65-4e5b-8c89-65bed040dfcb" providerId="ADAL" clId="{4829924B-DAA1-4245-ACCE-A0EF5AEA4DA3}" dt="2025-03-31T08:52:01.251" v="288" actId="478"/>
          <ac:picMkLst>
            <pc:docMk/>
            <pc:sldMk cId="975093638" sldId="2147377665"/>
            <ac:picMk id="11" creationId="{4E7A6BF3-2CE1-FCDD-B582-79478F0240BA}"/>
          </ac:picMkLst>
        </pc:picChg>
        <pc:picChg chg="del">
          <ac:chgData name="Fuchedzhy Valentyna" userId="8ba483c4-aa65-4e5b-8c89-65bed040dfcb" providerId="ADAL" clId="{4829924B-DAA1-4245-ACCE-A0EF5AEA4DA3}" dt="2025-03-31T08:52:08.522" v="292" actId="478"/>
          <ac:picMkLst>
            <pc:docMk/>
            <pc:sldMk cId="975093638" sldId="2147377665"/>
            <ac:picMk id="12" creationId="{38479897-0E38-0FE2-527F-D4B5BDD7CC63}"/>
          </ac:picMkLst>
        </pc:picChg>
        <pc:picChg chg="del">
          <ac:chgData name="Fuchedzhy Valentyna" userId="8ba483c4-aa65-4e5b-8c89-65bed040dfcb" providerId="ADAL" clId="{4829924B-DAA1-4245-ACCE-A0EF5AEA4DA3}" dt="2025-03-31T08:52:06.710" v="291" actId="478"/>
          <ac:picMkLst>
            <pc:docMk/>
            <pc:sldMk cId="975093638" sldId="2147377665"/>
            <ac:picMk id="13" creationId="{9CDB8A4B-A379-45B6-20B5-252975BC807B}"/>
          </ac:picMkLst>
        </pc:picChg>
        <pc:picChg chg="del">
          <ac:chgData name="Fuchedzhy Valentyna" userId="8ba483c4-aa65-4e5b-8c89-65bed040dfcb" providerId="ADAL" clId="{4829924B-DAA1-4245-ACCE-A0EF5AEA4DA3}" dt="2025-03-31T08:52:04.976" v="290" actId="478"/>
          <ac:picMkLst>
            <pc:docMk/>
            <pc:sldMk cId="975093638" sldId="2147377665"/>
            <ac:picMk id="14" creationId="{42EC4FE9-D8A6-65FF-513A-8BD1A8BEF27F}"/>
          </ac:picMkLst>
        </pc:picChg>
        <pc:picChg chg="add mod">
          <ac:chgData name="Fuchedzhy Valentyna" userId="8ba483c4-aa65-4e5b-8c89-65bed040dfcb" providerId="ADAL" clId="{4829924B-DAA1-4245-ACCE-A0EF5AEA4DA3}" dt="2025-03-31T08:53:38.681" v="310" actId="1076"/>
          <ac:picMkLst>
            <pc:docMk/>
            <pc:sldMk cId="975093638" sldId="2147377665"/>
            <ac:picMk id="15" creationId="{690C5FC8-2FC8-5524-6821-B98F93DB544E}"/>
          </ac:picMkLst>
        </pc:picChg>
        <pc:picChg chg="add mod">
          <ac:chgData name="Fuchedzhy Valentyna" userId="8ba483c4-aa65-4e5b-8c89-65bed040dfcb" providerId="ADAL" clId="{4829924B-DAA1-4245-ACCE-A0EF5AEA4DA3}" dt="2025-04-24T10:53:54.618" v="1090" actId="1076"/>
          <ac:picMkLst>
            <pc:docMk/>
            <pc:sldMk cId="975093638" sldId="2147377665"/>
            <ac:picMk id="16" creationId="{042E9244-DE39-1DD1-4720-304F22CECFE1}"/>
          </ac:picMkLst>
        </pc:picChg>
      </pc:sldChg>
      <pc:sldChg chg="addSp delSp modSp add mod ord">
        <pc:chgData name="Fuchedzhy Valentyna" userId="8ba483c4-aa65-4e5b-8c89-65bed040dfcb" providerId="ADAL" clId="{4829924B-DAA1-4245-ACCE-A0EF5AEA4DA3}" dt="2025-04-24T12:32:04.296" v="1308"/>
        <pc:sldMkLst>
          <pc:docMk/>
          <pc:sldMk cId="2048431290" sldId="2147377666"/>
        </pc:sldMkLst>
        <pc:spChg chg="mod">
          <ac:chgData name="Fuchedzhy Valentyna" userId="8ba483c4-aa65-4e5b-8c89-65bed040dfcb" providerId="ADAL" clId="{4829924B-DAA1-4245-ACCE-A0EF5AEA4DA3}" dt="2025-03-31T09:08:15.741" v="379" actId="6549"/>
          <ac:spMkLst>
            <pc:docMk/>
            <pc:sldMk cId="2048431290" sldId="2147377666"/>
            <ac:spMk id="34" creationId="{E08AE4B8-0139-C624-5E4C-4742D2967940}"/>
          </ac:spMkLst>
        </pc:spChg>
        <pc:picChg chg="add del mod">
          <ac:chgData name="Fuchedzhy Valentyna" userId="8ba483c4-aa65-4e5b-8c89-65bed040dfcb" providerId="ADAL" clId="{4829924B-DAA1-4245-ACCE-A0EF5AEA4DA3}" dt="2025-04-24T12:07:31.806" v="1258" actId="478"/>
          <ac:picMkLst>
            <pc:docMk/>
            <pc:sldMk cId="2048431290" sldId="2147377666"/>
            <ac:picMk id="2" creationId="{9AA4361F-3D9C-950B-0654-AEB4D0202C0A}"/>
          </ac:picMkLst>
        </pc:picChg>
        <pc:picChg chg="add mod">
          <ac:chgData name="Fuchedzhy Valentyna" userId="8ba483c4-aa65-4e5b-8c89-65bed040dfcb" providerId="ADAL" clId="{4829924B-DAA1-4245-ACCE-A0EF5AEA4DA3}" dt="2025-04-24T12:07:47.067" v="1262" actId="14100"/>
          <ac:picMkLst>
            <pc:docMk/>
            <pc:sldMk cId="2048431290" sldId="2147377666"/>
            <ac:picMk id="3" creationId="{F0E6FC3C-80EF-1974-1224-F23686992B76}"/>
          </ac:picMkLst>
        </pc:picChg>
        <pc:picChg chg="add del mod">
          <ac:chgData name="Fuchedzhy Valentyna" userId="8ba483c4-aa65-4e5b-8c89-65bed040dfcb" providerId="ADAL" clId="{4829924B-DAA1-4245-ACCE-A0EF5AEA4DA3}" dt="2025-04-24T12:04:23.526" v="1257" actId="478"/>
          <ac:picMkLst>
            <pc:docMk/>
            <pc:sldMk cId="2048431290" sldId="2147377666"/>
            <ac:picMk id="4" creationId="{2B3BF925-3076-90AE-841E-6D887A0368A3}"/>
          </ac:picMkLst>
        </pc:picChg>
        <pc:picChg chg="mod">
          <ac:chgData name="Fuchedzhy Valentyna" userId="8ba483c4-aa65-4e5b-8c89-65bed040dfcb" providerId="ADAL" clId="{4829924B-DAA1-4245-ACCE-A0EF5AEA4DA3}" dt="2025-04-24T12:21:38.765" v="1263" actId="1076"/>
          <ac:picMkLst>
            <pc:docMk/>
            <pc:sldMk cId="2048431290" sldId="2147377666"/>
            <ac:picMk id="5" creationId="{91731780-54C2-17AD-75CE-E9B86CD8C6E2}"/>
          </ac:picMkLst>
        </pc:picChg>
        <pc:picChg chg="add del mod">
          <ac:chgData name="Fuchedzhy Valentyna" userId="8ba483c4-aa65-4e5b-8c89-65bed040dfcb" providerId="ADAL" clId="{4829924B-DAA1-4245-ACCE-A0EF5AEA4DA3}" dt="2025-04-24T12:04:19.290" v="1256" actId="478"/>
          <ac:picMkLst>
            <pc:docMk/>
            <pc:sldMk cId="2048431290" sldId="2147377666"/>
            <ac:picMk id="8" creationId="{2ED6EF74-845D-B2AA-19C0-910E4150F1BF}"/>
          </ac:picMkLst>
        </pc:picChg>
        <pc:picChg chg="del">
          <ac:chgData name="Fuchedzhy Valentyna" userId="8ba483c4-aa65-4e5b-8c89-65bed040dfcb" providerId="ADAL" clId="{4829924B-DAA1-4245-ACCE-A0EF5AEA4DA3}" dt="2025-04-02T07:22:03.206" v="941" actId="478"/>
          <ac:picMkLst>
            <pc:docMk/>
            <pc:sldMk cId="2048431290" sldId="2147377666"/>
            <ac:picMk id="9" creationId="{3E396F7C-59A8-9D93-A3BC-06FA5CDF1648}"/>
          </ac:picMkLst>
        </pc:picChg>
        <pc:picChg chg="mod">
          <ac:chgData name="Fuchedzhy Valentyna" userId="8ba483c4-aa65-4e5b-8c89-65bed040dfcb" providerId="ADAL" clId="{4829924B-DAA1-4245-ACCE-A0EF5AEA4DA3}" dt="2025-04-02T06:27:03.514" v="746" actId="1076"/>
          <ac:picMkLst>
            <pc:docMk/>
            <pc:sldMk cId="2048431290" sldId="2147377666"/>
            <ac:picMk id="11" creationId="{4E7A6BF3-2CE1-FCDD-B582-79478F0240BA}"/>
          </ac:picMkLst>
        </pc:picChg>
      </pc:sldChg>
      <pc:sldChg chg="addSp delSp modSp add mod">
        <pc:chgData name="Fuchedzhy Valentyna" userId="8ba483c4-aa65-4e5b-8c89-65bed040dfcb" providerId="ADAL" clId="{4829924B-DAA1-4245-ACCE-A0EF5AEA4DA3}" dt="2025-04-24T12:57:07.650" v="1387" actId="732"/>
        <pc:sldMkLst>
          <pc:docMk/>
          <pc:sldMk cId="2446802410" sldId="2147377667"/>
        </pc:sldMkLst>
        <pc:spChg chg="add mod">
          <ac:chgData name="Fuchedzhy Valentyna" userId="8ba483c4-aa65-4e5b-8c89-65bed040dfcb" providerId="ADAL" clId="{4829924B-DAA1-4245-ACCE-A0EF5AEA4DA3}" dt="2025-03-31T09:18:31.397" v="432" actId="1076"/>
          <ac:spMkLst>
            <pc:docMk/>
            <pc:sldMk cId="2446802410" sldId="2147377667"/>
            <ac:spMk id="2" creationId="{726856D7-FCDE-942F-1136-7466F0A7F41E}"/>
          </ac:spMkLst>
        </pc:spChg>
        <pc:spChg chg="add mod">
          <ac:chgData name="Fuchedzhy Valentyna" userId="8ba483c4-aa65-4e5b-8c89-65bed040dfcb" providerId="ADAL" clId="{4829924B-DAA1-4245-ACCE-A0EF5AEA4DA3}" dt="2025-03-31T09:18:20.144" v="431" actId="1076"/>
          <ac:spMkLst>
            <pc:docMk/>
            <pc:sldMk cId="2446802410" sldId="2147377667"/>
            <ac:spMk id="3" creationId="{58DD227C-A562-9E58-FA4E-0778C9E37628}"/>
          </ac:spMkLst>
        </pc:spChg>
        <pc:spChg chg="add mod">
          <ac:chgData name="Fuchedzhy Valentyna" userId="8ba483c4-aa65-4e5b-8c89-65bed040dfcb" providerId="ADAL" clId="{4829924B-DAA1-4245-ACCE-A0EF5AEA4DA3}" dt="2025-04-02T06:05:23.535" v="601"/>
          <ac:spMkLst>
            <pc:docMk/>
            <pc:sldMk cId="2446802410" sldId="2147377667"/>
            <ac:spMk id="4" creationId="{88106B96-6ECD-D240-4FBE-8754A480E20A}"/>
          </ac:spMkLst>
        </pc:spChg>
        <pc:spChg chg="mod">
          <ac:chgData name="Fuchedzhy Valentyna" userId="8ba483c4-aa65-4e5b-8c89-65bed040dfcb" providerId="ADAL" clId="{4829924B-DAA1-4245-ACCE-A0EF5AEA4DA3}" dt="2025-03-31T09:16:38.021" v="426" actId="20577"/>
          <ac:spMkLst>
            <pc:docMk/>
            <pc:sldMk cId="2446802410" sldId="2147377667"/>
            <ac:spMk id="24" creationId="{1E91BB94-F886-C832-8B7B-4BE98D3BF5D9}"/>
          </ac:spMkLst>
        </pc:spChg>
        <pc:graphicFrameChg chg="add mod">
          <ac:chgData name="Fuchedzhy Valentyna" userId="8ba483c4-aa65-4e5b-8c89-65bed040dfcb" providerId="ADAL" clId="{4829924B-DAA1-4245-ACCE-A0EF5AEA4DA3}" dt="2025-03-31T09:21:05.166" v="443"/>
          <ac:graphicFrameMkLst>
            <pc:docMk/>
            <pc:sldMk cId="2446802410" sldId="2147377667"/>
            <ac:graphicFrameMk id="4" creationId="{993422E5-9CC1-02C1-B7C0-94F57D2B2D11}"/>
          </ac:graphicFrameMkLst>
        </pc:graphicFrameChg>
        <pc:picChg chg="del">
          <ac:chgData name="Fuchedzhy Valentyna" userId="8ba483c4-aa65-4e5b-8c89-65bed040dfcb" providerId="ADAL" clId="{4829924B-DAA1-4245-ACCE-A0EF5AEA4DA3}" dt="2025-03-31T09:12:47.939" v="393" actId="478"/>
          <ac:picMkLst>
            <pc:docMk/>
            <pc:sldMk cId="2446802410" sldId="2147377667"/>
            <ac:picMk id="5" creationId="{91731780-54C2-17AD-75CE-E9B86CD8C6E2}"/>
          </ac:picMkLst>
        </pc:picChg>
        <pc:picChg chg="add mod">
          <ac:chgData name="Fuchedzhy Valentyna" userId="8ba483c4-aa65-4e5b-8c89-65bed040dfcb" providerId="ADAL" clId="{4829924B-DAA1-4245-ACCE-A0EF5AEA4DA3}" dt="2025-04-02T07:26:58.918" v="951" actId="1076"/>
          <ac:picMkLst>
            <pc:docMk/>
            <pc:sldMk cId="2446802410" sldId="2147377667"/>
            <ac:picMk id="5" creationId="{F06CA827-0810-EBB3-B27F-C343B57C8C52}"/>
          </ac:picMkLst>
        </pc:picChg>
        <pc:picChg chg="add mod modCrop">
          <ac:chgData name="Fuchedzhy Valentyna" userId="8ba483c4-aa65-4e5b-8c89-65bed040dfcb" providerId="ADAL" clId="{4829924B-DAA1-4245-ACCE-A0EF5AEA4DA3}" dt="2025-04-24T12:57:07.650" v="1387" actId="732"/>
          <ac:picMkLst>
            <pc:docMk/>
            <pc:sldMk cId="2446802410" sldId="2147377667"/>
            <ac:picMk id="6" creationId="{301BA494-2986-8933-8822-913A96D673BF}"/>
          </ac:picMkLst>
        </pc:picChg>
        <pc:picChg chg="add del mod">
          <ac:chgData name="Fuchedzhy Valentyna" userId="8ba483c4-aa65-4e5b-8c89-65bed040dfcb" providerId="ADAL" clId="{4829924B-DAA1-4245-ACCE-A0EF5AEA4DA3}" dt="2025-04-02T07:26:45.879" v="949" actId="478"/>
          <ac:picMkLst>
            <pc:docMk/>
            <pc:sldMk cId="2446802410" sldId="2147377667"/>
            <ac:picMk id="6" creationId="{C4E6896F-1F44-8221-7E9F-4BDAF89FCDFA}"/>
          </ac:picMkLst>
        </pc:picChg>
        <pc:picChg chg="del">
          <ac:chgData name="Fuchedzhy Valentyna" userId="8ba483c4-aa65-4e5b-8c89-65bed040dfcb" providerId="ADAL" clId="{4829924B-DAA1-4245-ACCE-A0EF5AEA4DA3}" dt="2025-03-31T09:19:37.642" v="435" actId="478"/>
          <ac:picMkLst>
            <pc:docMk/>
            <pc:sldMk cId="2446802410" sldId="2147377667"/>
            <ac:picMk id="7" creationId="{F637DE31-6929-0AE4-9145-1A110AB8CB4B}"/>
          </ac:picMkLst>
        </pc:picChg>
        <pc:picChg chg="add mod">
          <ac:chgData name="Fuchedzhy Valentyna" userId="8ba483c4-aa65-4e5b-8c89-65bed040dfcb" providerId="ADAL" clId="{4829924B-DAA1-4245-ACCE-A0EF5AEA4DA3}" dt="2025-03-31T09:21:39.774" v="447" actId="1076"/>
          <ac:picMkLst>
            <pc:docMk/>
            <pc:sldMk cId="2446802410" sldId="2147377667"/>
            <ac:picMk id="8" creationId="{A644345B-5777-FC73-9D46-2ADEAB0F66FF}"/>
          </ac:picMkLst>
        </pc:picChg>
        <pc:picChg chg="del">
          <ac:chgData name="Fuchedzhy Valentyna" userId="8ba483c4-aa65-4e5b-8c89-65bed040dfcb" providerId="ADAL" clId="{4829924B-DAA1-4245-ACCE-A0EF5AEA4DA3}" dt="2025-03-31T09:19:35.925" v="434" actId="478"/>
          <ac:picMkLst>
            <pc:docMk/>
            <pc:sldMk cId="2446802410" sldId="2147377667"/>
            <ac:picMk id="9" creationId="{3E396F7C-59A8-9D93-A3BC-06FA5CDF1648}"/>
          </ac:picMkLst>
        </pc:picChg>
        <pc:picChg chg="del">
          <ac:chgData name="Fuchedzhy Valentyna" userId="8ba483c4-aa65-4e5b-8c89-65bed040dfcb" providerId="ADAL" clId="{4829924B-DAA1-4245-ACCE-A0EF5AEA4DA3}" dt="2025-03-31T09:19:40.922" v="437" actId="478"/>
          <ac:picMkLst>
            <pc:docMk/>
            <pc:sldMk cId="2446802410" sldId="2147377667"/>
            <ac:picMk id="10" creationId="{27D89AAE-14B0-98D1-0CCF-710EBB747964}"/>
          </ac:picMkLst>
        </pc:picChg>
        <pc:picChg chg="del">
          <ac:chgData name="Fuchedzhy Valentyna" userId="8ba483c4-aa65-4e5b-8c89-65bed040dfcb" providerId="ADAL" clId="{4829924B-DAA1-4245-ACCE-A0EF5AEA4DA3}" dt="2025-03-31T09:19:39.180" v="436" actId="478"/>
          <ac:picMkLst>
            <pc:docMk/>
            <pc:sldMk cId="2446802410" sldId="2147377667"/>
            <ac:picMk id="11" creationId="{4E7A6BF3-2CE1-FCDD-B582-79478F0240BA}"/>
          </ac:picMkLst>
        </pc:picChg>
        <pc:picChg chg="del">
          <ac:chgData name="Fuchedzhy Valentyna" userId="8ba483c4-aa65-4e5b-8c89-65bed040dfcb" providerId="ADAL" clId="{4829924B-DAA1-4245-ACCE-A0EF5AEA4DA3}" dt="2025-03-31T09:19:43.861" v="439" actId="478"/>
          <ac:picMkLst>
            <pc:docMk/>
            <pc:sldMk cId="2446802410" sldId="2147377667"/>
            <ac:picMk id="12" creationId="{38479897-0E38-0FE2-527F-D4B5BDD7CC63}"/>
          </ac:picMkLst>
        </pc:picChg>
        <pc:picChg chg="del">
          <ac:chgData name="Fuchedzhy Valentyna" userId="8ba483c4-aa65-4e5b-8c89-65bed040dfcb" providerId="ADAL" clId="{4829924B-DAA1-4245-ACCE-A0EF5AEA4DA3}" dt="2025-03-31T09:19:42.297" v="438" actId="478"/>
          <ac:picMkLst>
            <pc:docMk/>
            <pc:sldMk cId="2446802410" sldId="2147377667"/>
            <ac:picMk id="13" creationId="{9CDB8A4B-A379-45B6-20B5-252975BC807B}"/>
          </ac:picMkLst>
        </pc:picChg>
        <pc:picChg chg="del">
          <ac:chgData name="Fuchedzhy Valentyna" userId="8ba483c4-aa65-4e5b-8c89-65bed040dfcb" providerId="ADAL" clId="{4829924B-DAA1-4245-ACCE-A0EF5AEA4DA3}" dt="2025-03-31T09:19:45.844" v="440" actId="478"/>
          <ac:picMkLst>
            <pc:docMk/>
            <pc:sldMk cId="2446802410" sldId="2147377667"/>
            <ac:picMk id="14" creationId="{42EC4FE9-D8A6-65FF-513A-8BD1A8BEF27F}"/>
          </ac:picMkLst>
        </pc:picChg>
        <pc:picChg chg="add mod">
          <ac:chgData name="Fuchedzhy Valentyna" userId="8ba483c4-aa65-4e5b-8c89-65bed040dfcb" providerId="ADAL" clId="{4829924B-DAA1-4245-ACCE-A0EF5AEA4DA3}" dt="2025-03-31T09:22:05.536" v="449" actId="1076"/>
          <ac:picMkLst>
            <pc:docMk/>
            <pc:sldMk cId="2446802410" sldId="2147377667"/>
            <ac:picMk id="15" creationId="{3A9753D6-8F97-F6CA-B0F4-DBBC339D4EB2}"/>
          </ac:picMkLst>
        </pc:picChg>
        <pc:picChg chg="add mod">
          <ac:chgData name="Fuchedzhy Valentyna" userId="8ba483c4-aa65-4e5b-8c89-65bed040dfcb" providerId="ADAL" clId="{4829924B-DAA1-4245-ACCE-A0EF5AEA4DA3}" dt="2025-03-31T09:22:26.544" v="451" actId="1076"/>
          <ac:picMkLst>
            <pc:docMk/>
            <pc:sldMk cId="2446802410" sldId="2147377667"/>
            <ac:picMk id="16" creationId="{AD26B88C-909F-379E-DD2E-D7E0CE930A54}"/>
          </ac:picMkLst>
        </pc:picChg>
        <pc:picChg chg="add mod">
          <ac:chgData name="Fuchedzhy Valentyna" userId="8ba483c4-aa65-4e5b-8c89-65bed040dfcb" providerId="ADAL" clId="{4829924B-DAA1-4245-ACCE-A0EF5AEA4DA3}" dt="2025-03-31T09:22:48.064" v="453" actId="1076"/>
          <ac:picMkLst>
            <pc:docMk/>
            <pc:sldMk cId="2446802410" sldId="2147377667"/>
            <ac:picMk id="17" creationId="{AA277764-E2F5-5C26-77B7-76AB7B6068B1}"/>
          </ac:picMkLst>
        </pc:picChg>
        <pc:picChg chg="add mod">
          <ac:chgData name="Fuchedzhy Valentyna" userId="8ba483c4-aa65-4e5b-8c89-65bed040dfcb" providerId="ADAL" clId="{4829924B-DAA1-4245-ACCE-A0EF5AEA4DA3}" dt="2025-03-31T09:23:08.061" v="455" actId="1076"/>
          <ac:picMkLst>
            <pc:docMk/>
            <pc:sldMk cId="2446802410" sldId="2147377667"/>
            <ac:picMk id="18" creationId="{392F103A-A837-EC38-9291-B6A21DB70406}"/>
          </ac:picMkLst>
        </pc:picChg>
        <pc:picChg chg="add mod">
          <ac:chgData name="Fuchedzhy Valentyna" userId="8ba483c4-aa65-4e5b-8c89-65bed040dfcb" providerId="ADAL" clId="{4829924B-DAA1-4245-ACCE-A0EF5AEA4DA3}" dt="2025-03-31T09:23:51.330" v="457" actId="1076"/>
          <ac:picMkLst>
            <pc:docMk/>
            <pc:sldMk cId="2446802410" sldId="2147377667"/>
            <ac:picMk id="19" creationId="{D97EAC10-DB32-50B1-7C79-A320AF48B420}"/>
          </ac:picMkLst>
        </pc:picChg>
      </pc:sldChg>
      <pc:sldChg chg="add del">
        <pc:chgData name="Fuchedzhy Valentyna" userId="8ba483c4-aa65-4e5b-8c89-65bed040dfcb" providerId="ADAL" clId="{4829924B-DAA1-4245-ACCE-A0EF5AEA4DA3}" dt="2025-03-31T09:37:45.292" v="543" actId="2890"/>
        <pc:sldMkLst>
          <pc:docMk/>
          <pc:sldMk cId="1546456649" sldId="2147377668"/>
        </pc:sldMkLst>
      </pc:sldChg>
      <pc:sldChg chg="addSp delSp modSp new mod">
        <pc:chgData name="Fuchedzhy Valentyna" userId="8ba483c4-aa65-4e5b-8c89-65bed040dfcb" providerId="ADAL" clId="{4829924B-DAA1-4245-ACCE-A0EF5AEA4DA3}" dt="2025-03-31T09:43:36.142" v="582" actId="20577"/>
        <pc:sldMkLst>
          <pc:docMk/>
          <pc:sldMk cId="3819546573" sldId="2147377668"/>
        </pc:sldMkLst>
        <pc:spChg chg="del">
          <ac:chgData name="Fuchedzhy Valentyna" userId="8ba483c4-aa65-4e5b-8c89-65bed040dfcb" providerId="ADAL" clId="{4829924B-DAA1-4245-ACCE-A0EF5AEA4DA3}" dt="2025-03-31T09:39:04.041" v="549" actId="478"/>
          <ac:spMkLst>
            <pc:docMk/>
            <pc:sldMk cId="3819546573" sldId="2147377668"/>
            <ac:spMk id="2" creationId="{0B9766A6-6880-FFB4-35F1-583FFBA65584}"/>
          </ac:spMkLst>
        </pc:spChg>
        <pc:spChg chg="del">
          <ac:chgData name="Fuchedzhy Valentyna" userId="8ba483c4-aa65-4e5b-8c89-65bed040dfcb" providerId="ADAL" clId="{4829924B-DAA1-4245-ACCE-A0EF5AEA4DA3}" dt="2025-03-31T09:39:05.818" v="550" actId="478"/>
          <ac:spMkLst>
            <pc:docMk/>
            <pc:sldMk cId="3819546573" sldId="2147377668"/>
            <ac:spMk id="3" creationId="{DB6C2637-0CD3-9C5D-4F90-908A1CF1168F}"/>
          </ac:spMkLst>
        </pc:spChg>
        <pc:spChg chg="mod">
          <ac:chgData name="Fuchedzhy Valentyna" userId="8ba483c4-aa65-4e5b-8c89-65bed040dfcb" providerId="ADAL" clId="{4829924B-DAA1-4245-ACCE-A0EF5AEA4DA3}" dt="2025-03-31T09:43:36.142" v="582" actId="20577"/>
          <ac:spMkLst>
            <pc:docMk/>
            <pc:sldMk cId="3819546573" sldId="2147377668"/>
            <ac:spMk id="6" creationId="{A4DFD93E-45CF-B8EC-E24D-9BF7BFE810BE}"/>
          </ac:spMkLst>
        </pc:spChg>
        <pc:spChg chg="add mod">
          <ac:chgData name="Fuchedzhy Valentyna" userId="8ba483c4-aa65-4e5b-8c89-65bed040dfcb" providerId="ADAL" clId="{4829924B-DAA1-4245-ACCE-A0EF5AEA4DA3}" dt="2025-03-31T09:38:53.877" v="547"/>
          <ac:spMkLst>
            <pc:docMk/>
            <pc:sldMk cId="3819546573" sldId="2147377668"/>
            <ac:spMk id="7" creationId="{52120770-837E-89EF-7D93-146C1A0BA762}"/>
          </ac:spMkLst>
        </pc:spChg>
        <pc:spChg chg="add mod">
          <ac:chgData name="Fuchedzhy Valentyna" userId="8ba483c4-aa65-4e5b-8c89-65bed040dfcb" providerId="ADAL" clId="{4829924B-DAA1-4245-ACCE-A0EF5AEA4DA3}" dt="2025-03-31T09:38:53.877" v="547"/>
          <ac:spMkLst>
            <pc:docMk/>
            <pc:sldMk cId="3819546573" sldId="2147377668"/>
            <ac:spMk id="8" creationId="{93020115-5040-264E-3B9F-FBBFB1F00820}"/>
          </ac:spMkLst>
        </pc:spChg>
        <pc:picChg chg="add mod">
          <ac:chgData name="Fuchedzhy Valentyna" userId="8ba483c4-aa65-4e5b-8c89-65bed040dfcb" providerId="ADAL" clId="{4829924B-DAA1-4245-ACCE-A0EF5AEA4DA3}" dt="2025-03-31T09:38:53.877" v="547"/>
          <ac:picMkLst>
            <pc:docMk/>
            <pc:sldMk cId="3819546573" sldId="2147377668"/>
            <ac:picMk id="9" creationId="{37EB4D94-203D-E517-454D-2F34630AA489}"/>
          </ac:picMkLst>
        </pc:picChg>
        <pc:picChg chg="add mod">
          <ac:chgData name="Fuchedzhy Valentyna" userId="8ba483c4-aa65-4e5b-8c89-65bed040dfcb" providerId="ADAL" clId="{4829924B-DAA1-4245-ACCE-A0EF5AEA4DA3}" dt="2025-03-31T09:38:53.877" v="547"/>
          <ac:picMkLst>
            <pc:docMk/>
            <pc:sldMk cId="3819546573" sldId="2147377668"/>
            <ac:picMk id="10" creationId="{43E94F5B-CAB8-31C2-56DC-2B5984742855}"/>
          </ac:picMkLst>
        </pc:picChg>
        <pc:picChg chg="add mod">
          <ac:chgData name="Fuchedzhy Valentyna" userId="8ba483c4-aa65-4e5b-8c89-65bed040dfcb" providerId="ADAL" clId="{4829924B-DAA1-4245-ACCE-A0EF5AEA4DA3}" dt="2025-03-31T09:39:20.064" v="552" actId="1076"/>
          <ac:picMkLst>
            <pc:docMk/>
            <pc:sldMk cId="3819546573" sldId="2147377668"/>
            <ac:picMk id="11" creationId="{04D9AD3D-3C95-CA5C-86E7-66442D1EC75A}"/>
          </ac:picMkLst>
        </pc:picChg>
      </pc:sldChg>
      <pc:sldChg chg="new del">
        <pc:chgData name="Fuchedzhy Valentyna" userId="8ba483c4-aa65-4e5b-8c89-65bed040dfcb" providerId="ADAL" clId="{4829924B-DAA1-4245-ACCE-A0EF5AEA4DA3}" dt="2025-03-31T09:38:47.114" v="546" actId="680"/>
        <pc:sldMkLst>
          <pc:docMk/>
          <pc:sldMk cId="116332898" sldId="2147377669"/>
        </pc:sldMkLst>
      </pc:sldChg>
      <pc:sldChg chg="add del">
        <pc:chgData name="Fuchedzhy Valentyna" userId="8ba483c4-aa65-4e5b-8c89-65bed040dfcb" providerId="ADAL" clId="{4829924B-DAA1-4245-ACCE-A0EF5AEA4DA3}" dt="2025-04-02T06:04:43.478" v="596" actId="47"/>
        <pc:sldMkLst>
          <pc:docMk/>
          <pc:sldMk cId="2860679247" sldId="2147377669"/>
        </pc:sldMkLst>
      </pc:sldChg>
      <pc:sldChg chg="addSp delSp modSp add del mod">
        <pc:chgData name="Fuchedzhy Valentyna" userId="8ba483c4-aa65-4e5b-8c89-65bed040dfcb" providerId="ADAL" clId="{4829924B-DAA1-4245-ACCE-A0EF5AEA4DA3}" dt="2025-04-24T11:49:05.413" v="1255" actId="47"/>
        <pc:sldMkLst>
          <pc:docMk/>
          <pc:sldMk cId="3692749694" sldId="2147377669"/>
        </pc:sldMkLst>
        <pc:spChg chg="mod">
          <ac:chgData name="Fuchedzhy Valentyna" userId="8ba483c4-aa65-4e5b-8c89-65bed040dfcb" providerId="ADAL" clId="{4829924B-DAA1-4245-ACCE-A0EF5AEA4DA3}" dt="2025-04-16T11:24:54.223" v="1071" actId="20577"/>
          <ac:spMkLst>
            <pc:docMk/>
            <pc:sldMk cId="3692749694" sldId="2147377669"/>
            <ac:spMk id="24" creationId="{1E91BB94-F886-C832-8B7B-4BE98D3BF5D9}"/>
          </ac:spMkLst>
        </pc:spChg>
        <pc:picChg chg="del">
          <ac:chgData name="Fuchedzhy Valentyna" userId="8ba483c4-aa65-4e5b-8c89-65bed040dfcb" providerId="ADAL" clId="{4829924B-DAA1-4245-ACCE-A0EF5AEA4DA3}" dt="2025-04-16T10:00:28.719" v="970" actId="478"/>
          <ac:picMkLst>
            <pc:docMk/>
            <pc:sldMk cId="3692749694" sldId="2147377669"/>
            <ac:picMk id="2" creationId="{08D82951-2F79-4A05-AACF-0ABBBA1AFC09}"/>
          </ac:picMkLst>
        </pc:picChg>
        <pc:picChg chg="add mod ord">
          <ac:chgData name="Fuchedzhy Valentyna" userId="8ba483c4-aa65-4e5b-8c89-65bed040dfcb" providerId="ADAL" clId="{4829924B-DAA1-4245-ACCE-A0EF5AEA4DA3}" dt="2025-04-24T11:40:40.420" v="1233" actId="1076"/>
          <ac:picMkLst>
            <pc:docMk/>
            <pc:sldMk cId="3692749694" sldId="2147377669"/>
            <ac:picMk id="4" creationId="{F632F2B8-1CCF-7527-9B17-572081CEA509}"/>
          </ac:picMkLst>
        </pc:picChg>
        <pc:picChg chg="add del mod ord">
          <ac:chgData name="Fuchedzhy Valentyna" userId="8ba483c4-aa65-4e5b-8c89-65bed040dfcb" providerId="ADAL" clId="{4829924B-DAA1-4245-ACCE-A0EF5AEA4DA3}" dt="2025-04-24T11:40:19.813" v="1231" actId="21"/>
          <ac:picMkLst>
            <pc:docMk/>
            <pc:sldMk cId="3692749694" sldId="2147377669"/>
            <ac:picMk id="6" creationId="{375DC7AD-DF02-00DB-7370-637995F3253E}"/>
          </ac:picMkLst>
        </pc:picChg>
        <pc:picChg chg="del">
          <ac:chgData name="Fuchedzhy Valentyna" userId="8ba483c4-aa65-4e5b-8c89-65bed040dfcb" providerId="ADAL" clId="{4829924B-DAA1-4245-ACCE-A0EF5AEA4DA3}" dt="2025-04-16T10:00:26.094" v="969" actId="478"/>
          <ac:picMkLst>
            <pc:docMk/>
            <pc:sldMk cId="3692749694" sldId="2147377669"/>
            <ac:picMk id="16" creationId="{2107C7D2-1CAF-DF41-6EC2-BD0903E91914}"/>
          </ac:picMkLst>
        </pc:picChg>
        <pc:picChg chg="del">
          <ac:chgData name="Fuchedzhy Valentyna" userId="8ba483c4-aa65-4e5b-8c89-65bed040dfcb" providerId="ADAL" clId="{4829924B-DAA1-4245-ACCE-A0EF5AEA4DA3}" dt="2025-04-16T10:00:29.864" v="971" actId="478"/>
          <ac:picMkLst>
            <pc:docMk/>
            <pc:sldMk cId="3692749694" sldId="2147377669"/>
            <ac:picMk id="18" creationId="{2201E681-02C8-5237-6127-DC4B6EB37010}"/>
          </ac:picMkLst>
        </pc:picChg>
        <pc:picChg chg="del">
          <ac:chgData name="Fuchedzhy Valentyna" userId="8ba483c4-aa65-4e5b-8c89-65bed040dfcb" providerId="ADAL" clId="{4829924B-DAA1-4245-ACCE-A0EF5AEA4DA3}" dt="2025-04-16T10:00:32.845" v="972" actId="478"/>
          <ac:picMkLst>
            <pc:docMk/>
            <pc:sldMk cId="3692749694" sldId="2147377669"/>
            <ac:picMk id="19" creationId="{A9B1D5CF-FC1E-8EA3-9E6F-8D1F3DE06E86}"/>
          </ac:picMkLst>
        </pc:picChg>
      </pc:sldChg>
      <pc:sldChg chg="addSp delSp modSp add del mod ord">
        <pc:chgData name="Fuchedzhy Valentyna" userId="8ba483c4-aa65-4e5b-8c89-65bed040dfcb" providerId="ADAL" clId="{4829924B-DAA1-4245-ACCE-A0EF5AEA4DA3}" dt="2025-04-24T12:52:21.287" v="1379" actId="47"/>
        <pc:sldMkLst>
          <pc:docMk/>
          <pc:sldMk cId="197442979" sldId="2147377670"/>
        </pc:sldMkLst>
        <pc:spChg chg="mod">
          <ac:chgData name="Fuchedzhy Valentyna" userId="8ba483c4-aa65-4e5b-8c89-65bed040dfcb" providerId="ADAL" clId="{4829924B-DAA1-4245-ACCE-A0EF5AEA4DA3}" dt="2025-04-16T11:24:19.003" v="1029" actId="1076"/>
          <ac:spMkLst>
            <pc:docMk/>
            <pc:sldMk cId="197442979" sldId="2147377670"/>
            <ac:spMk id="24" creationId="{1E91BB94-F886-C832-8B7B-4BE98D3BF5D9}"/>
          </ac:spMkLst>
        </pc:spChg>
        <pc:picChg chg="add mod">
          <ac:chgData name="Fuchedzhy Valentyna" userId="8ba483c4-aa65-4e5b-8c89-65bed040dfcb" providerId="ADAL" clId="{4829924B-DAA1-4245-ACCE-A0EF5AEA4DA3}" dt="2025-04-24T12:23:10.031" v="1266" actId="1076"/>
          <ac:picMkLst>
            <pc:docMk/>
            <pc:sldMk cId="197442979" sldId="2147377670"/>
            <ac:picMk id="2" creationId="{D8A60484-E0E7-31F9-F764-18D74E989D57}"/>
          </ac:picMkLst>
        </pc:picChg>
        <pc:picChg chg="add mod ord">
          <ac:chgData name="Fuchedzhy Valentyna" userId="8ba483c4-aa65-4e5b-8c89-65bed040dfcb" providerId="ADAL" clId="{4829924B-DAA1-4245-ACCE-A0EF5AEA4DA3}" dt="2025-04-16T10:44:32.532" v="1014" actId="1076"/>
          <ac:picMkLst>
            <pc:docMk/>
            <pc:sldMk cId="197442979" sldId="2147377670"/>
            <ac:picMk id="3" creationId="{54D828E2-327B-6CA5-8921-6739FF8A0499}"/>
          </ac:picMkLst>
        </pc:picChg>
        <pc:picChg chg="del">
          <ac:chgData name="Fuchedzhy Valentyna" userId="8ba483c4-aa65-4e5b-8c89-65bed040dfcb" providerId="ADAL" clId="{4829924B-DAA1-4245-ACCE-A0EF5AEA4DA3}" dt="2025-04-16T10:44:17.567" v="1008" actId="478"/>
          <ac:picMkLst>
            <pc:docMk/>
            <pc:sldMk cId="197442979" sldId="2147377670"/>
            <ac:picMk id="4" creationId="{F632F2B8-1CCF-7527-9B17-572081CEA509}"/>
          </ac:picMkLst>
        </pc:picChg>
        <pc:picChg chg="add del mod">
          <ac:chgData name="Fuchedzhy Valentyna" userId="8ba483c4-aa65-4e5b-8c89-65bed040dfcb" providerId="ADAL" clId="{4829924B-DAA1-4245-ACCE-A0EF5AEA4DA3}" dt="2025-04-24T12:31:41.284" v="1300" actId="21"/>
          <ac:picMkLst>
            <pc:docMk/>
            <pc:sldMk cId="197442979" sldId="2147377670"/>
            <ac:picMk id="5" creationId="{4E61EBE6-54EE-3945-8872-9B30D1D3586A}"/>
          </ac:picMkLst>
        </pc:picChg>
        <pc:picChg chg="add del mod">
          <ac:chgData name="Fuchedzhy Valentyna" userId="8ba483c4-aa65-4e5b-8c89-65bed040dfcb" providerId="ADAL" clId="{4829924B-DAA1-4245-ACCE-A0EF5AEA4DA3}" dt="2025-04-24T11:40:24.745" v="1232"/>
          <ac:picMkLst>
            <pc:docMk/>
            <pc:sldMk cId="197442979" sldId="2147377670"/>
            <ac:picMk id="6" creationId="{375DC7AD-DF02-00DB-7370-637995F3253E}"/>
          </ac:picMkLst>
        </pc:picChg>
      </pc:sldChg>
      <pc:sldChg chg="add del ord">
        <pc:chgData name="Fuchedzhy Valentyna" userId="8ba483c4-aa65-4e5b-8c89-65bed040dfcb" providerId="ADAL" clId="{4829924B-DAA1-4245-ACCE-A0EF5AEA4DA3}" dt="2025-04-24T12:52:20.385" v="1378" actId="47"/>
        <pc:sldMkLst>
          <pc:docMk/>
          <pc:sldMk cId="865408256" sldId="2147377671"/>
        </pc:sldMkLst>
      </pc:sldChg>
      <pc:sldChg chg="addSp delSp modSp add mod">
        <pc:chgData name="Fuchedzhy Valentyna" userId="8ba483c4-aa65-4e5b-8c89-65bed040dfcb" providerId="ADAL" clId="{4829924B-DAA1-4245-ACCE-A0EF5AEA4DA3}" dt="2025-06-03T09:46:56.619" v="1402" actId="1076"/>
        <pc:sldMkLst>
          <pc:docMk/>
          <pc:sldMk cId="3694462075" sldId="2147377672"/>
        </pc:sldMkLst>
        <pc:spChg chg="add del">
          <ac:chgData name="Fuchedzhy Valentyna" userId="8ba483c4-aa65-4e5b-8c89-65bed040dfcb" providerId="ADAL" clId="{4829924B-DAA1-4245-ACCE-A0EF5AEA4DA3}" dt="2025-04-24T11:46:44.474" v="1245" actId="22"/>
          <ac:spMkLst>
            <pc:docMk/>
            <pc:sldMk cId="3694462075" sldId="2147377672"/>
            <ac:spMk id="6" creationId="{830EFBAB-2C57-44C4-C8E0-8BE6749A7921}"/>
          </ac:spMkLst>
        </pc:spChg>
        <pc:spChg chg="add del mod">
          <ac:chgData name="Fuchedzhy Valentyna" userId="8ba483c4-aa65-4e5b-8c89-65bed040dfcb" providerId="ADAL" clId="{4829924B-DAA1-4245-ACCE-A0EF5AEA4DA3}" dt="2025-04-24T11:47:36.138" v="1253" actId="478"/>
          <ac:spMkLst>
            <pc:docMk/>
            <pc:sldMk cId="3694462075" sldId="2147377672"/>
            <ac:spMk id="10" creationId="{C49DB95A-CE59-7F9F-ED0C-2E78FF746EEA}"/>
          </ac:spMkLst>
        </pc:spChg>
        <pc:spChg chg="add mod">
          <ac:chgData name="Fuchedzhy Valentyna" userId="8ba483c4-aa65-4e5b-8c89-65bed040dfcb" providerId="ADAL" clId="{4829924B-DAA1-4245-ACCE-A0EF5AEA4DA3}" dt="2025-04-24T11:47:40.069" v="1254" actId="1076"/>
          <ac:spMkLst>
            <pc:docMk/>
            <pc:sldMk cId="3694462075" sldId="2147377672"/>
            <ac:spMk id="11" creationId="{5625F243-710A-0EBF-CD15-7603DD6303D7}"/>
          </ac:spMkLst>
        </pc:spChg>
        <pc:spChg chg="del">
          <ac:chgData name="Fuchedzhy Valentyna" userId="8ba483c4-aa65-4e5b-8c89-65bed040dfcb" providerId="ADAL" clId="{4829924B-DAA1-4245-ACCE-A0EF5AEA4DA3}" dt="2025-04-24T11:47:28.967" v="1250" actId="478"/>
          <ac:spMkLst>
            <pc:docMk/>
            <pc:sldMk cId="3694462075" sldId="2147377672"/>
            <ac:spMk id="24" creationId="{1E91BB94-F886-C832-8B7B-4BE98D3BF5D9}"/>
          </ac:spMkLst>
        </pc:spChg>
        <pc:graphicFrameChg chg="add mod">
          <ac:chgData name="Fuchedzhy Valentyna" userId="8ba483c4-aa65-4e5b-8c89-65bed040dfcb" providerId="ADAL" clId="{4829924B-DAA1-4245-ACCE-A0EF5AEA4DA3}" dt="2025-04-24T11:46:45.551" v="1246"/>
          <ac:graphicFrameMkLst>
            <pc:docMk/>
            <pc:sldMk cId="3694462075" sldId="2147377672"/>
            <ac:graphicFrameMk id="7" creationId="{3C40B0C0-703F-FCE7-C0DF-388BFB248CDB}"/>
          </ac:graphicFrameMkLst>
        </pc:graphicFrameChg>
        <pc:picChg chg="add mod ord">
          <ac:chgData name="Fuchedzhy Valentyna" userId="8ba483c4-aa65-4e5b-8c89-65bed040dfcb" providerId="ADAL" clId="{4829924B-DAA1-4245-ACCE-A0EF5AEA4DA3}" dt="2025-06-03T09:46:56.619" v="1402" actId="1076"/>
          <ac:picMkLst>
            <pc:docMk/>
            <pc:sldMk cId="3694462075" sldId="2147377672"/>
            <ac:picMk id="2" creationId="{92D7B46E-16CD-0E22-01A4-30C155429EC4}"/>
          </ac:picMkLst>
        </pc:picChg>
        <pc:picChg chg="add mod">
          <ac:chgData name="Fuchedzhy Valentyna" userId="8ba483c4-aa65-4e5b-8c89-65bed040dfcb" providerId="ADAL" clId="{4829924B-DAA1-4245-ACCE-A0EF5AEA4DA3}" dt="2025-04-24T11:46:08.852" v="1241" actId="1076"/>
          <ac:picMkLst>
            <pc:docMk/>
            <pc:sldMk cId="3694462075" sldId="2147377672"/>
            <ac:picMk id="3" creationId="{4D16D118-EDB9-77AE-5754-587A48B8A270}"/>
          </ac:picMkLst>
        </pc:picChg>
        <pc:picChg chg="add mod">
          <ac:chgData name="Fuchedzhy Valentyna" userId="8ba483c4-aa65-4e5b-8c89-65bed040dfcb" providerId="ADAL" clId="{4829924B-DAA1-4245-ACCE-A0EF5AEA4DA3}" dt="2025-04-24T11:47:04.743" v="1248" actId="1076"/>
          <ac:picMkLst>
            <pc:docMk/>
            <pc:sldMk cId="3694462075" sldId="2147377672"/>
            <ac:picMk id="8" creationId="{F658BAF2-7266-12AF-34AE-6EFA90EAE0EA}"/>
          </ac:picMkLst>
        </pc:picChg>
        <pc:picChg chg="del">
          <ac:chgData name="Fuchedzhy Valentyna" userId="8ba483c4-aa65-4e5b-8c89-65bed040dfcb" providerId="ADAL" clId="{4829924B-DAA1-4245-ACCE-A0EF5AEA4DA3}" dt="2025-04-24T11:41:42.162" v="1235" actId="478"/>
          <ac:picMkLst>
            <pc:docMk/>
            <pc:sldMk cId="3694462075" sldId="2147377672"/>
            <ac:picMk id="16" creationId="{2107C7D2-1CAF-DF41-6EC2-BD0903E91914}"/>
          </ac:picMkLst>
        </pc:picChg>
        <pc:picChg chg="mod">
          <ac:chgData name="Fuchedzhy Valentyna" userId="8ba483c4-aa65-4e5b-8c89-65bed040dfcb" providerId="ADAL" clId="{4829924B-DAA1-4245-ACCE-A0EF5AEA4DA3}" dt="2025-04-24T11:47:12.763" v="1249" actId="1076"/>
          <ac:picMkLst>
            <pc:docMk/>
            <pc:sldMk cId="3694462075" sldId="2147377672"/>
            <ac:picMk id="19" creationId="{A9B1D5CF-FC1E-8EA3-9E6F-8D1F3DE06E86}"/>
          </ac:picMkLst>
        </pc:picChg>
      </pc:sldChg>
      <pc:sldChg chg="addSp delSp modSp add mod">
        <pc:chgData name="Fuchedzhy Valentyna" userId="8ba483c4-aa65-4e5b-8c89-65bed040dfcb" providerId="ADAL" clId="{4829924B-DAA1-4245-ACCE-A0EF5AEA4DA3}" dt="2025-04-24T12:53:04.172" v="1383" actId="1076"/>
        <pc:sldMkLst>
          <pc:docMk/>
          <pc:sldMk cId="2867259665" sldId="2147377673"/>
        </pc:sldMkLst>
        <pc:spChg chg="mod">
          <ac:chgData name="Fuchedzhy Valentyna" userId="8ba483c4-aa65-4e5b-8c89-65bed040dfcb" providerId="ADAL" clId="{4829924B-DAA1-4245-ACCE-A0EF5AEA4DA3}" dt="2025-04-24T12:31:31.217" v="1298" actId="6549"/>
          <ac:spMkLst>
            <pc:docMk/>
            <pc:sldMk cId="2867259665" sldId="2147377673"/>
            <ac:spMk id="24" creationId="{1E91BB94-F886-C832-8B7B-4BE98D3BF5D9}"/>
          </ac:spMkLst>
        </pc:spChg>
        <pc:picChg chg="add del mod ord">
          <ac:chgData name="Fuchedzhy Valentyna" userId="8ba483c4-aa65-4e5b-8c89-65bed040dfcb" providerId="ADAL" clId="{4829924B-DAA1-4245-ACCE-A0EF5AEA4DA3}" dt="2025-04-24T12:51:54.346" v="1375" actId="478"/>
          <ac:picMkLst>
            <pc:docMk/>
            <pc:sldMk cId="2867259665" sldId="2147377673"/>
            <ac:picMk id="2" creationId="{4E61EBE6-54EE-3945-8872-9B30D1D3586A}"/>
          </ac:picMkLst>
        </pc:picChg>
        <pc:picChg chg="del">
          <ac:chgData name="Fuchedzhy Valentyna" userId="8ba483c4-aa65-4e5b-8c89-65bed040dfcb" providerId="ADAL" clId="{4829924B-DAA1-4245-ACCE-A0EF5AEA4DA3}" dt="2025-04-24T12:32:20.144" v="1309" actId="478"/>
          <ac:picMkLst>
            <pc:docMk/>
            <pc:sldMk cId="2867259665" sldId="2147377673"/>
            <ac:picMk id="3" creationId="{F0E6FC3C-80EF-1974-1224-F23686992B76}"/>
          </ac:picMkLst>
        </pc:picChg>
        <pc:picChg chg="add mod">
          <ac:chgData name="Fuchedzhy Valentyna" userId="8ba483c4-aa65-4e5b-8c89-65bed040dfcb" providerId="ADAL" clId="{4829924B-DAA1-4245-ACCE-A0EF5AEA4DA3}" dt="2025-04-24T12:36:05.374" v="1332"/>
          <ac:picMkLst>
            <pc:docMk/>
            <pc:sldMk cId="2867259665" sldId="2147377673"/>
            <ac:picMk id="4" creationId="{2DE49876-6C5E-A648-ACFB-9B60A8943187}"/>
          </ac:picMkLst>
        </pc:picChg>
        <pc:picChg chg="del">
          <ac:chgData name="Fuchedzhy Valentyna" userId="8ba483c4-aa65-4e5b-8c89-65bed040dfcb" providerId="ADAL" clId="{4829924B-DAA1-4245-ACCE-A0EF5AEA4DA3}" dt="2025-04-24T12:31:33.034" v="1299" actId="478"/>
          <ac:picMkLst>
            <pc:docMk/>
            <pc:sldMk cId="2867259665" sldId="2147377673"/>
            <ac:picMk id="5" creationId="{91731780-54C2-17AD-75CE-E9B86CD8C6E2}"/>
          </ac:picMkLst>
        </pc:picChg>
        <pc:picChg chg="add mod">
          <ac:chgData name="Fuchedzhy Valentyna" userId="8ba483c4-aa65-4e5b-8c89-65bed040dfcb" providerId="ADAL" clId="{4829924B-DAA1-4245-ACCE-A0EF5AEA4DA3}" dt="2025-04-24T12:45:48.966" v="1347" actId="1076"/>
          <ac:picMkLst>
            <pc:docMk/>
            <pc:sldMk cId="2867259665" sldId="2147377673"/>
            <ac:picMk id="6" creationId="{3F5F00A0-498C-9FD0-5D8B-84D6ADC57377}"/>
          </ac:picMkLst>
        </pc:picChg>
        <pc:picChg chg="del">
          <ac:chgData name="Fuchedzhy Valentyna" userId="8ba483c4-aa65-4e5b-8c89-65bed040dfcb" providerId="ADAL" clId="{4829924B-DAA1-4245-ACCE-A0EF5AEA4DA3}" dt="2025-04-24T12:32:24.500" v="1312" actId="478"/>
          <ac:picMkLst>
            <pc:docMk/>
            <pc:sldMk cId="2867259665" sldId="2147377673"/>
            <ac:picMk id="7" creationId="{F637DE31-6929-0AE4-9145-1A110AB8CB4B}"/>
          </ac:picMkLst>
        </pc:picChg>
        <pc:picChg chg="add mod">
          <ac:chgData name="Fuchedzhy Valentyna" userId="8ba483c4-aa65-4e5b-8c89-65bed040dfcb" providerId="ADAL" clId="{4829924B-DAA1-4245-ACCE-A0EF5AEA4DA3}" dt="2025-04-24T12:45:45.825" v="1346" actId="1076"/>
          <ac:picMkLst>
            <pc:docMk/>
            <pc:sldMk cId="2867259665" sldId="2147377673"/>
            <ac:picMk id="8" creationId="{1AD8FE3F-7345-A40D-E682-BE4656E96074}"/>
          </ac:picMkLst>
        </pc:picChg>
        <pc:picChg chg="add mod">
          <ac:chgData name="Fuchedzhy Valentyna" userId="8ba483c4-aa65-4e5b-8c89-65bed040dfcb" providerId="ADAL" clId="{4829924B-DAA1-4245-ACCE-A0EF5AEA4DA3}" dt="2025-04-24T12:47:05.942" v="1361" actId="1076"/>
          <ac:picMkLst>
            <pc:docMk/>
            <pc:sldMk cId="2867259665" sldId="2147377673"/>
            <ac:picMk id="9" creationId="{66D0B0EC-8381-06F3-6170-29417A1A24BD}"/>
          </ac:picMkLst>
        </pc:picChg>
        <pc:picChg chg="del">
          <ac:chgData name="Fuchedzhy Valentyna" userId="8ba483c4-aa65-4e5b-8c89-65bed040dfcb" providerId="ADAL" clId="{4829924B-DAA1-4245-ACCE-A0EF5AEA4DA3}" dt="2025-04-24T12:32:26.355" v="1313" actId="478"/>
          <ac:picMkLst>
            <pc:docMk/>
            <pc:sldMk cId="2867259665" sldId="2147377673"/>
            <ac:picMk id="10" creationId="{27D89AAE-14B0-98D1-0CCF-710EBB747964}"/>
          </ac:picMkLst>
        </pc:picChg>
        <pc:picChg chg="del mod">
          <ac:chgData name="Fuchedzhy Valentyna" userId="8ba483c4-aa65-4e5b-8c89-65bed040dfcb" providerId="ADAL" clId="{4829924B-DAA1-4245-ACCE-A0EF5AEA4DA3}" dt="2025-04-24T12:32:22.385" v="1311" actId="478"/>
          <ac:picMkLst>
            <pc:docMk/>
            <pc:sldMk cId="2867259665" sldId="2147377673"/>
            <ac:picMk id="11" creationId="{4E7A6BF3-2CE1-FCDD-B582-79478F0240BA}"/>
          </ac:picMkLst>
        </pc:picChg>
        <pc:picChg chg="del mod">
          <ac:chgData name="Fuchedzhy Valentyna" userId="8ba483c4-aa65-4e5b-8c89-65bed040dfcb" providerId="ADAL" clId="{4829924B-DAA1-4245-ACCE-A0EF5AEA4DA3}" dt="2025-04-24T12:32:31.841" v="1318" actId="478"/>
          <ac:picMkLst>
            <pc:docMk/>
            <pc:sldMk cId="2867259665" sldId="2147377673"/>
            <ac:picMk id="12" creationId="{38479897-0E38-0FE2-527F-D4B5BDD7CC63}"/>
          </ac:picMkLst>
        </pc:picChg>
        <pc:picChg chg="del">
          <ac:chgData name="Fuchedzhy Valentyna" userId="8ba483c4-aa65-4e5b-8c89-65bed040dfcb" providerId="ADAL" clId="{4829924B-DAA1-4245-ACCE-A0EF5AEA4DA3}" dt="2025-04-24T12:32:29.796" v="1316" actId="478"/>
          <ac:picMkLst>
            <pc:docMk/>
            <pc:sldMk cId="2867259665" sldId="2147377673"/>
            <ac:picMk id="13" creationId="{9CDB8A4B-A379-45B6-20B5-252975BC807B}"/>
          </ac:picMkLst>
        </pc:picChg>
        <pc:picChg chg="del mod">
          <ac:chgData name="Fuchedzhy Valentyna" userId="8ba483c4-aa65-4e5b-8c89-65bed040dfcb" providerId="ADAL" clId="{4829924B-DAA1-4245-ACCE-A0EF5AEA4DA3}" dt="2025-04-24T12:32:28.079" v="1315" actId="478"/>
          <ac:picMkLst>
            <pc:docMk/>
            <pc:sldMk cId="2867259665" sldId="2147377673"/>
            <ac:picMk id="14" creationId="{42EC4FE9-D8A6-65FF-513A-8BD1A8BEF27F}"/>
          </ac:picMkLst>
        </pc:picChg>
        <pc:picChg chg="add mod">
          <ac:chgData name="Fuchedzhy Valentyna" userId="8ba483c4-aa65-4e5b-8c89-65bed040dfcb" providerId="ADAL" clId="{4829924B-DAA1-4245-ACCE-A0EF5AEA4DA3}" dt="2025-04-24T12:47:10.006" v="1362" actId="1076"/>
          <ac:picMkLst>
            <pc:docMk/>
            <pc:sldMk cId="2867259665" sldId="2147377673"/>
            <ac:picMk id="15" creationId="{C852D4D6-CA27-DB74-F66B-51F9A5E75094}"/>
          </ac:picMkLst>
        </pc:picChg>
        <pc:picChg chg="add mod">
          <ac:chgData name="Fuchedzhy Valentyna" userId="8ba483c4-aa65-4e5b-8c89-65bed040dfcb" providerId="ADAL" clId="{4829924B-DAA1-4245-ACCE-A0EF5AEA4DA3}" dt="2025-04-24T12:48:20.522" v="1367" actId="1076"/>
          <ac:picMkLst>
            <pc:docMk/>
            <pc:sldMk cId="2867259665" sldId="2147377673"/>
            <ac:picMk id="16" creationId="{D4C7CCA0-1285-E98F-AFA9-2DADF22BD5DB}"/>
          </ac:picMkLst>
        </pc:picChg>
        <pc:picChg chg="add del mod">
          <ac:chgData name="Fuchedzhy Valentyna" userId="8ba483c4-aa65-4e5b-8c89-65bed040dfcb" providerId="ADAL" clId="{4829924B-DAA1-4245-ACCE-A0EF5AEA4DA3}" dt="2025-04-24T12:51:27.300" v="1371" actId="478"/>
          <ac:picMkLst>
            <pc:docMk/>
            <pc:sldMk cId="2867259665" sldId="2147377673"/>
            <ac:picMk id="17" creationId="{55F1ED4F-4702-BECA-A729-F7BD31868AAC}"/>
          </ac:picMkLst>
        </pc:picChg>
        <pc:picChg chg="add mod">
          <ac:chgData name="Fuchedzhy Valentyna" userId="8ba483c4-aa65-4e5b-8c89-65bed040dfcb" providerId="ADAL" clId="{4829924B-DAA1-4245-ACCE-A0EF5AEA4DA3}" dt="2025-04-24T12:51:40.295" v="1373" actId="1076"/>
          <ac:picMkLst>
            <pc:docMk/>
            <pc:sldMk cId="2867259665" sldId="2147377673"/>
            <ac:picMk id="18" creationId="{DDD870BC-2B90-94C9-0DB2-AABBF69A60CB}"/>
          </ac:picMkLst>
        </pc:picChg>
        <pc:picChg chg="add mod ord">
          <ac:chgData name="Fuchedzhy Valentyna" userId="8ba483c4-aa65-4e5b-8c89-65bed040dfcb" providerId="ADAL" clId="{4829924B-DAA1-4245-ACCE-A0EF5AEA4DA3}" dt="2025-04-24T12:53:04.172" v="1383" actId="1076"/>
          <ac:picMkLst>
            <pc:docMk/>
            <pc:sldMk cId="2867259665" sldId="2147377673"/>
            <ac:picMk id="19" creationId="{EE0AC4F6-721B-AFEB-90E4-616B6F5706F2}"/>
          </ac:picMkLst>
        </pc:picChg>
      </pc:sldChg>
      <pc:sldChg chg="modSp add del mod">
        <pc:chgData name="Fuchedzhy Valentyna" userId="8ba483c4-aa65-4e5b-8c89-65bed040dfcb" providerId="ADAL" clId="{4829924B-DAA1-4245-ACCE-A0EF5AEA4DA3}" dt="2025-04-25T09:31:41.661" v="1400" actId="2890"/>
        <pc:sldMkLst>
          <pc:docMk/>
          <pc:sldMk cId="2280645357" sldId="2147377674"/>
        </pc:sldMkLst>
        <pc:spChg chg="mod">
          <ac:chgData name="Fuchedzhy Valentyna" userId="8ba483c4-aa65-4e5b-8c89-65bed040dfcb" providerId="ADAL" clId="{4829924B-DAA1-4245-ACCE-A0EF5AEA4DA3}" dt="2025-04-25T09:31:32.810" v="1397" actId="207"/>
          <ac:spMkLst>
            <pc:docMk/>
            <pc:sldMk cId="2280645357" sldId="2147377674"/>
            <ac:spMk id="3" creationId="{58DD227C-A562-9E58-FA4E-0778C9E37628}"/>
          </ac:spMkLst>
        </pc:spChg>
      </pc:sldChg>
      <pc:sldChg chg="add del">
        <pc:chgData name="Fuchedzhy Valentyna" userId="8ba483c4-aa65-4e5b-8c89-65bed040dfcb" providerId="ADAL" clId="{4829924B-DAA1-4245-ACCE-A0EF5AEA4DA3}" dt="2025-04-25T09:31:40.858" v="1399" actId="2890"/>
        <pc:sldMkLst>
          <pc:docMk/>
          <pc:sldMk cId="1891053876" sldId="2147377675"/>
        </pc:sldMkLst>
      </pc:sldChg>
      <pc:sldMasterChg chg="delSldLayout">
        <pc:chgData name="Fuchedzhy Valentyna" userId="8ba483c4-aa65-4e5b-8c89-65bed040dfcb" providerId="ADAL" clId="{4829924B-DAA1-4245-ACCE-A0EF5AEA4DA3}" dt="2025-03-31T09:20:19.296" v="441" actId="47"/>
        <pc:sldMasterMkLst>
          <pc:docMk/>
          <pc:sldMasterMk cId="1015482735" sldId="2147483975"/>
        </pc:sldMasterMkLst>
        <pc:sldLayoutChg chg="del">
          <pc:chgData name="Fuchedzhy Valentyna" userId="8ba483c4-aa65-4e5b-8c89-65bed040dfcb" providerId="ADAL" clId="{4829924B-DAA1-4245-ACCE-A0EF5AEA4DA3}" dt="2025-03-31T09:20:19.296" v="441" actId="47"/>
          <pc:sldLayoutMkLst>
            <pc:docMk/>
            <pc:sldMasterMk cId="1015482735" sldId="2147483975"/>
            <pc:sldLayoutMk cId="1864161048" sldId="2147484160"/>
          </pc:sldLayoutMkLst>
        </pc:sldLayoutChg>
        <pc:sldLayoutChg chg="del">
          <pc:chgData name="Fuchedzhy Valentyna" userId="8ba483c4-aa65-4e5b-8c89-65bed040dfcb" providerId="ADAL" clId="{4829924B-DAA1-4245-ACCE-A0EF5AEA4DA3}" dt="2025-03-31T09:20:19.296" v="441" actId="47"/>
          <pc:sldLayoutMkLst>
            <pc:docMk/>
            <pc:sldMasterMk cId="1015482735" sldId="2147483975"/>
            <pc:sldLayoutMk cId="3956456529" sldId="2147484162"/>
          </pc:sldLayoutMkLst>
        </pc:sldLayoutChg>
      </pc:sldMasterChg>
    </pc:docChg>
  </pc:docChgLst>
  <pc:docChgLst>
    <pc:chgData name="Fuchedzhy Valentyna" userId="8ba483c4-aa65-4e5b-8c89-65bed040dfcb" providerId="ADAL" clId="{5AEB8B2C-7499-4B01-953D-3092329A0D8D}"/>
    <pc:docChg chg="undo custSel addSld delSld modSld sldOrd modSection">
      <pc:chgData name="Fuchedzhy Valentyna" userId="8ba483c4-aa65-4e5b-8c89-65bed040dfcb" providerId="ADAL" clId="{5AEB8B2C-7499-4B01-953D-3092329A0D8D}" dt="2023-03-16T06:22:47.920" v="939" actId="1076"/>
      <pc:docMkLst>
        <pc:docMk/>
      </pc:docMkLst>
      <pc:sldChg chg="modSp add mod ord">
        <pc:chgData name="Fuchedzhy Valentyna" userId="8ba483c4-aa65-4e5b-8c89-65bed040dfcb" providerId="ADAL" clId="{5AEB8B2C-7499-4B01-953D-3092329A0D8D}" dt="2023-03-09T12:59:09.786" v="211"/>
        <pc:sldMkLst>
          <pc:docMk/>
          <pc:sldMk cId="3078856625" sldId="305"/>
        </pc:sldMkLst>
        <pc:spChg chg="mod">
          <ac:chgData name="Fuchedzhy Valentyna" userId="8ba483c4-aa65-4e5b-8c89-65bed040dfcb" providerId="ADAL" clId="{5AEB8B2C-7499-4B01-953D-3092329A0D8D}" dt="2023-03-09T09:59:16.116" v="193" actId="20577"/>
          <ac:spMkLst>
            <pc:docMk/>
            <pc:sldMk cId="3078856625" sldId="305"/>
            <ac:spMk id="3" creationId="{8EBB2049-C866-4171-B4BB-31EC1568C2FE}"/>
          </ac:spMkLst>
        </pc:spChg>
      </pc:sldChg>
      <pc:sldChg chg="addSp delSp modSp mod">
        <pc:chgData name="Fuchedzhy Valentyna" userId="8ba483c4-aa65-4e5b-8c89-65bed040dfcb" providerId="ADAL" clId="{5AEB8B2C-7499-4B01-953D-3092329A0D8D}" dt="2023-03-08T13:56:04.771" v="44" actId="14100"/>
        <pc:sldMkLst>
          <pc:docMk/>
          <pc:sldMk cId="3452428955" sldId="487"/>
        </pc:sldMkLst>
        <pc:spChg chg="add mod">
          <ac:chgData name="Fuchedzhy Valentyna" userId="8ba483c4-aa65-4e5b-8c89-65bed040dfcb" providerId="ADAL" clId="{5AEB8B2C-7499-4B01-953D-3092329A0D8D}" dt="2023-03-08T13:54:17.275" v="37" actId="478"/>
          <ac:spMkLst>
            <pc:docMk/>
            <pc:sldMk cId="3452428955" sldId="487"/>
            <ac:spMk id="4" creationId="{4F24871C-8F60-F0E9-0361-BE44FB1059A9}"/>
          </ac:spMkLst>
        </pc:spChg>
        <pc:spChg chg="mod">
          <ac:chgData name="Fuchedzhy Valentyna" userId="8ba483c4-aa65-4e5b-8c89-65bed040dfcb" providerId="ADAL" clId="{5AEB8B2C-7499-4B01-953D-3092329A0D8D}" dt="2023-03-08T13:54:11.843" v="36" actId="14100"/>
          <ac:spMkLst>
            <pc:docMk/>
            <pc:sldMk cId="3452428955" sldId="487"/>
            <ac:spMk id="5" creationId="{A4F8D9D9-FEA8-45B8-8C39-C51F09FB181A}"/>
          </ac:spMkLst>
        </pc:spChg>
        <pc:picChg chg="add mod">
          <ac:chgData name="Fuchedzhy Valentyna" userId="8ba483c4-aa65-4e5b-8c89-65bed040dfcb" providerId="ADAL" clId="{5AEB8B2C-7499-4B01-953D-3092329A0D8D}" dt="2023-03-08T13:56:04.771" v="44" actId="14100"/>
          <ac:picMkLst>
            <pc:docMk/>
            <pc:sldMk cId="3452428955" sldId="487"/>
            <ac:picMk id="6" creationId="{76C08E47-6DDF-1764-FE8F-4DF8288E43BD}"/>
          </ac:picMkLst>
        </pc:picChg>
        <pc:picChg chg="del">
          <ac:chgData name="Fuchedzhy Valentyna" userId="8ba483c4-aa65-4e5b-8c89-65bed040dfcb" providerId="ADAL" clId="{5AEB8B2C-7499-4B01-953D-3092329A0D8D}" dt="2023-03-08T13:54:17.275" v="37" actId="478"/>
          <ac:picMkLst>
            <pc:docMk/>
            <pc:sldMk cId="3452428955" sldId="487"/>
            <ac:picMk id="9" creationId="{CFE2A94D-7DBF-2397-10CF-1A24FD6CF00B}"/>
          </ac:picMkLst>
        </pc:picChg>
      </pc:sldChg>
      <pc:sldChg chg="del">
        <pc:chgData name="Fuchedzhy Valentyna" userId="8ba483c4-aa65-4e5b-8c89-65bed040dfcb" providerId="ADAL" clId="{5AEB8B2C-7499-4B01-953D-3092329A0D8D}" dt="2023-03-08T13:53:16.419" v="0" actId="47"/>
        <pc:sldMkLst>
          <pc:docMk/>
          <pc:sldMk cId="1933757090" sldId="490"/>
        </pc:sldMkLst>
      </pc:sldChg>
      <pc:sldChg chg="del">
        <pc:chgData name="Fuchedzhy Valentyna" userId="8ba483c4-aa65-4e5b-8c89-65bed040dfcb" providerId="ADAL" clId="{5AEB8B2C-7499-4B01-953D-3092329A0D8D}" dt="2023-03-08T13:53:17.586" v="1" actId="47"/>
        <pc:sldMkLst>
          <pc:docMk/>
          <pc:sldMk cId="2413270478" sldId="491"/>
        </pc:sldMkLst>
      </pc:sldChg>
      <pc:sldChg chg="modSp del mod">
        <pc:chgData name="Fuchedzhy Valentyna" userId="8ba483c4-aa65-4e5b-8c89-65bed040dfcb" providerId="ADAL" clId="{5AEB8B2C-7499-4B01-953D-3092329A0D8D}" dt="2023-03-12T15:25:24.472" v="477" actId="2696"/>
        <pc:sldMkLst>
          <pc:docMk/>
          <pc:sldMk cId="4266124324" sldId="499"/>
        </pc:sldMkLst>
        <pc:spChg chg="mod">
          <ac:chgData name="Fuchedzhy Valentyna" userId="8ba483c4-aa65-4e5b-8c89-65bed040dfcb" providerId="ADAL" clId="{5AEB8B2C-7499-4B01-953D-3092329A0D8D}" dt="2023-03-08T14:12:31.176" v="157" actId="5793"/>
          <ac:spMkLst>
            <pc:docMk/>
            <pc:sldMk cId="4266124324" sldId="499"/>
            <ac:spMk id="3" creationId="{E42D4CD8-06CA-5D08-771D-DD3823D98EC9}"/>
          </ac:spMkLst>
        </pc:spChg>
      </pc:sldChg>
      <pc:sldChg chg="del">
        <pc:chgData name="Fuchedzhy Valentyna" userId="8ba483c4-aa65-4e5b-8c89-65bed040dfcb" providerId="ADAL" clId="{5AEB8B2C-7499-4B01-953D-3092329A0D8D}" dt="2023-03-08T14:12:42.618" v="158" actId="47"/>
        <pc:sldMkLst>
          <pc:docMk/>
          <pc:sldMk cId="2809490626" sldId="502"/>
        </pc:sldMkLst>
      </pc:sldChg>
      <pc:sldChg chg="del">
        <pc:chgData name="Fuchedzhy Valentyna" userId="8ba483c4-aa65-4e5b-8c89-65bed040dfcb" providerId="ADAL" clId="{5AEB8B2C-7499-4B01-953D-3092329A0D8D}" dt="2023-03-08T13:53:18.361" v="2" actId="47"/>
        <pc:sldMkLst>
          <pc:docMk/>
          <pc:sldMk cId="318351990" sldId="503"/>
        </pc:sldMkLst>
      </pc:sldChg>
      <pc:sldChg chg="del">
        <pc:chgData name="Fuchedzhy Valentyna" userId="8ba483c4-aa65-4e5b-8c89-65bed040dfcb" providerId="ADAL" clId="{5AEB8B2C-7499-4B01-953D-3092329A0D8D}" dt="2023-03-08T13:53:19.036" v="3" actId="47"/>
        <pc:sldMkLst>
          <pc:docMk/>
          <pc:sldMk cId="4023636757" sldId="504"/>
        </pc:sldMkLst>
      </pc:sldChg>
      <pc:sldChg chg="del">
        <pc:chgData name="Fuchedzhy Valentyna" userId="8ba483c4-aa65-4e5b-8c89-65bed040dfcb" providerId="ADAL" clId="{5AEB8B2C-7499-4B01-953D-3092329A0D8D}" dt="2023-03-08T13:53:20.170" v="4" actId="47"/>
        <pc:sldMkLst>
          <pc:docMk/>
          <pc:sldMk cId="275590052" sldId="505"/>
        </pc:sldMkLst>
      </pc:sldChg>
      <pc:sldChg chg="addSp delSp modSp del mod">
        <pc:chgData name="Fuchedzhy Valentyna" userId="8ba483c4-aa65-4e5b-8c89-65bed040dfcb" providerId="ADAL" clId="{5AEB8B2C-7499-4B01-953D-3092329A0D8D}" dt="2023-03-08T14:04:02.729" v="107" actId="47"/>
        <pc:sldMkLst>
          <pc:docMk/>
          <pc:sldMk cId="2715594066" sldId="506"/>
        </pc:sldMkLst>
        <pc:spChg chg="mod">
          <ac:chgData name="Fuchedzhy Valentyna" userId="8ba483c4-aa65-4e5b-8c89-65bed040dfcb" providerId="ADAL" clId="{5AEB8B2C-7499-4B01-953D-3092329A0D8D}" dt="2023-03-08T13:59:32.564" v="76" actId="1076"/>
          <ac:spMkLst>
            <pc:docMk/>
            <pc:sldMk cId="2715594066" sldId="506"/>
            <ac:spMk id="2" creationId="{E94E8EEA-5B2E-21D2-C540-F5E8EDD593E3}"/>
          </ac:spMkLst>
        </pc:spChg>
        <pc:spChg chg="mod">
          <ac:chgData name="Fuchedzhy Valentyna" userId="8ba483c4-aa65-4e5b-8c89-65bed040dfcb" providerId="ADAL" clId="{5AEB8B2C-7499-4B01-953D-3092329A0D8D}" dt="2023-03-08T13:58:38.778" v="70" actId="20577"/>
          <ac:spMkLst>
            <pc:docMk/>
            <pc:sldMk cId="2715594066" sldId="506"/>
            <ac:spMk id="8" creationId="{50E710F8-A3F2-E151-7332-B0DACFDF697F}"/>
          </ac:spMkLst>
        </pc:spChg>
        <pc:graphicFrameChg chg="add del modGraphic">
          <ac:chgData name="Fuchedzhy Valentyna" userId="8ba483c4-aa65-4e5b-8c89-65bed040dfcb" providerId="ADAL" clId="{5AEB8B2C-7499-4B01-953D-3092329A0D8D}" dt="2023-03-08T13:59:14.219" v="72" actId="478"/>
          <ac:graphicFrameMkLst>
            <pc:docMk/>
            <pc:sldMk cId="2715594066" sldId="506"/>
            <ac:graphicFrameMk id="15" creationId="{4513BF9D-C397-D286-EEFD-8809FB7BE1EA}"/>
          </ac:graphicFrameMkLst>
        </pc:graphicFrameChg>
        <pc:picChg chg="add del">
          <ac:chgData name="Fuchedzhy Valentyna" userId="8ba483c4-aa65-4e5b-8c89-65bed040dfcb" providerId="ADAL" clId="{5AEB8B2C-7499-4B01-953D-3092329A0D8D}" dt="2023-03-08T13:59:16.535" v="73" actId="478"/>
          <ac:picMkLst>
            <pc:docMk/>
            <pc:sldMk cId="2715594066" sldId="506"/>
            <ac:picMk id="5" creationId="{8E81E4B8-8EA8-4457-82DA-63828F518A01}"/>
          </ac:picMkLst>
        </pc:picChg>
        <pc:picChg chg="add mod">
          <ac:chgData name="Fuchedzhy Valentyna" userId="8ba483c4-aa65-4e5b-8c89-65bed040dfcb" providerId="ADAL" clId="{5AEB8B2C-7499-4B01-953D-3092329A0D8D}" dt="2023-03-08T13:59:26.948" v="75" actId="1076"/>
          <ac:picMkLst>
            <pc:docMk/>
            <pc:sldMk cId="2715594066" sldId="506"/>
            <ac:picMk id="6" creationId="{308EF82E-2527-FB1E-2CBB-B94632F43EED}"/>
          </ac:picMkLst>
        </pc:picChg>
      </pc:sldChg>
      <pc:sldChg chg="del">
        <pc:chgData name="Fuchedzhy Valentyna" userId="8ba483c4-aa65-4e5b-8c89-65bed040dfcb" providerId="ADAL" clId="{5AEB8B2C-7499-4B01-953D-3092329A0D8D}" dt="2023-03-08T13:53:20.877" v="5" actId="47"/>
        <pc:sldMkLst>
          <pc:docMk/>
          <pc:sldMk cId="1387962875" sldId="507"/>
        </pc:sldMkLst>
      </pc:sldChg>
      <pc:sldChg chg="del">
        <pc:chgData name="Fuchedzhy Valentyna" userId="8ba483c4-aa65-4e5b-8c89-65bed040dfcb" providerId="ADAL" clId="{5AEB8B2C-7499-4B01-953D-3092329A0D8D}" dt="2023-03-08T13:53:26.019" v="7" actId="47"/>
        <pc:sldMkLst>
          <pc:docMk/>
          <pc:sldMk cId="443986323" sldId="508"/>
        </pc:sldMkLst>
      </pc:sldChg>
      <pc:sldChg chg="add del">
        <pc:chgData name="Fuchedzhy Valentyna" userId="8ba483c4-aa65-4e5b-8c89-65bed040dfcb" providerId="ADAL" clId="{5AEB8B2C-7499-4B01-953D-3092329A0D8D}" dt="2023-03-12T15:25:24.472" v="477" actId="2696"/>
        <pc:sldMkLst>
          <pc:docMk/>
          <pc:sldMk cId="252202258" sldId="509"/>
        </pc:sldMkLst>
      </pc:sldChg>
      <pc:sldChg chg="addSp delSp modSp add del mod">
        <pc:chgData name="Fuchedzhy Valentyna" userId="8ba483c4-aa65-4e5b-8c89-65bed040dfcb" providerId="ADAL" clId="{5AEB8B2C-7499-4B01-953D-3092329A0D8D}" dt="2023-03-09T10:26:23.722" v="204" actId="2696"/>
        <pc:sldMkLst>
          <pc:docMk/>
          <pc:sldMk cId="3676362711" sldId="509"/>
        </pc:sldMkLst>
        <pc:spChg chg="mod">
          <ac:chgData name="Fuchedzhy Valentyna" userId="8ba483c4-aa65-4e5b-8c89-65bed040dfcb" providerId="ADAL" clId="{5AEB8B2C-7499-4B01-953D-3092329A0D8D}" dt="2023-03-08T14:03:40.063" v="105" actId="207"/>
          <ac:spMkLst>
            <pc:docMk/>
            <pc:sldMk cId="3676362711" sldId="509"/>
            <ac:spMk id="2" creationId="{E94E8EEA-5B2E-21D2-C540-F5E8EDD593E3}"/>
          </ac:spMkLst>
        </pc:spChg>
        <pc:spChg chg="mod">
          <ac:chgData name="Fuchedzhy Valentyna" userId="8ba483c4-aa65-4e5b-8c89-65bed040dfcb" providerId="ADAL" clId="{5AEB8B2C-7499-4B01-953D-3092329A0D8D}" dt="2023-03-08T14:11:25.469" v="140" actId="14100"/>
          <ac:spMkLst>
            <pc:docMk/>
            <pc:sldMk cId="3676362711" sldId="509"/>
            <ac:spMk id="8" creationId="{50E710F8-A3F2-E151-7332-B0DACFDF697F}"/>
          </ac:spMkLst>
        </pc:spChg>
        <pc:graphicFrameChg chg="del">
          <ac:chgData name="Fuchedzhy Valentyna" userId="8ba483c4-aa65-4e5b-8c89-65bed040dfcb" providerId="ADAL" clId="{5AEB8B2C-7499-4B01-953D-3092329A0D8D}" dt="2023-03-08T13:59:55.845" v="77" actId="478"/>
          <ac:graphicFrameMkLst>
            <pc:docMk/>
            <pc:sldMk cId="3676362711" sldId="509"/>
            <ac:graphicFrameMk id="10" creationId="{7FB2391E-0417-76A5-2C91-188E1F71B649}"/>
          </ac:graphicFrameMkLst>
        </pc:graphicFrameChg>
        <pc:picChg chg="add del mod">
          <ac:chgData name="Fuchedzhy Valentyna" userId="8ba483c4-aa65-4e5b-8c89-65bed040dfcb" providerId="ADAL" clId="{5AEB8B2C-7499-4B01-953D-3092329A0D8D}" dt="2023-03-08T14:10:06.610" v="134" actId="478"/>
          <ac:picMkLst>
            <pc:docMk/>
            <pc:sldMk cId="3676362711" sldId="509"/>
            <ac:picMk id="5" creationId="{A882EADB-BF77-AE77-3307-2B27DEBDF7A8}"/>
          </ac:picMkLst>
        </pc:picChg>
        <pc:picChg chg="add mod">
          <ac:chgData name="Fuchedzhy Valentyna" userId="8ba483c4-aa65-4e5b-8c89-65bed040dfcb" providerId="ADAL" clId="{5AEB8B2C-7499-4B01-953D-3092329A0D8D}" dt="2023-03-08T14:11:37.706" v="143" actId="1076"/>
          <ac:picMkLst>
            <pc:docMk/>
            <pc:sldMk cId="3676362711" sldId="509"/>
            <ac:picMk id="7" creationId="{637F5783-55CF-AF95-0112-425EAB030A19}"/>
          </ac:picMkLst>
        </pc:picChg>
      </pc:sldChg>
      <pc:sldChg chg="del">
        <pc:chgData name="Fuchedzhy Valentyna" userId="8ba483c4-aa65-4e5b-8c89-65bed040dfcb" providerId="ADAL" clId="{5AEB8B2C-7499-4B01-953D-3092329A0D8D}" dt="2023-03-08T14:11:55.361" v="144" actId="47"/>
        <pc:sldMkLst>
          <pc:docMk/>
          <pc:sldMk cId="3593738044" sldId="511"/>
        </pc:sldMkLst>
      </pc:sldChg>
      <pc:sldChg chg="add del">
        <pc:chgData name="Fuchedzhy Valentyna" userId="8ba483c4-aa65-4e5b-8c89-65bed040dfcb" providerId="ADAL" clId="{5AEB8B2C-7499-4B01-953D-3092329A0D8D}" dt="2023-03-09T10:26:52.582" v="208"/>
        <pc:sldMkLst>
          <pc:docMk/>
          <pc:sldMk cId="1245395177" sldId="512"/>
        </pc:sldMkLst>
      </pc:sldChg>
      <pc:sldChg chg="del">
        <pc:chgData name="Fuchedzhy Valentyna" userId="8ba483c4-aa65-4e5b-8c89-65bed040dfcb" providerId="ADAL" clId="{5AEB8B2C-7499-4B01-953D-3092329A0D8D}" dt="2023-03-08T13:53:24.224" v="6" actId="47"/>
        <pc:sldMkLst>
          <pc:docMk/>
          <pc:sldMk cId="1567392553" sldId="512"/>
        </pc:sldMkLst>
      </pc:sldChg>
      <pc:sldChg chg="add del">
        <pc:chgData name="Fuchedzhy Valentyna" userId="8ba483c4-aa65-4e5b-8c89-65bed040dfcb" providerId="ADAL" clId="{5AEB8B2C-7499-4B01-953D-3092329A0D8D}" dt="2023-03-12T15:25:24.472" v="477" actId="2696"/>
        <pc:sldMkLst>
          <pc:docMk/>
          <pc:sldMk cId="1759801509" sldId="512"/>
        </pc:sldMkLst>
      </pc:sldChg>
      <pc:sldChg chg="addSp modSp add del mod">
        <pc:chgData name="Fuchedzhy Valentyna" userId="8ba483c4-aa65-4e5b-8c89-65bed040dfcb" providerId="ADAL" clId="{5AEB8B2C-7499-4B01-953D-3092329A0D8D}" dt="2023-03-09T10:26:40.207" v="206" actId="2696"/>
        <pc:sldMkLst>
          <pc:docMk/>
          <pc:sldMk cId="3387791142" sldId="512"/>
        </pc:sldMkLst>
        <pc:spChg chg="mod">
          <ac:chgData name="Fuchedzhy Valentyna" userId="8ba483c4-aa65-4e5b-8c89-65bed040dfcb" providerId="ADAL" clId="{5AEB8B2C-7499-4B01-953D-3092329A0D8D}" dt="2023-03-08T14:06:11.425" v="119" actId="113"/>
          <ac:spMkLst>
            <pc:docMk/>
            <pc:sldMk cId="3387791142" sldId="512"/>
            <ac:spMk id="8" creationId="{50E710F8-A3F2-E151-7332-B0DACFDF697F}"/>
          </ac:spMkLst>
        </pc:spChg>
        <pc:picChg chg="add mod">
          <ac:chgData name="Fuchedzhy Valentyna" userId="8ba483c4-aa65-4e5b-8c89-65bed040dfcb" providerId="ADAL" clId="{5AEB8B2C-7499-4B01-953D-3092329A0D8D}" dt="2023-03-08T14:07:36.508" v="125" actId="1076"/>
          <ac:picMkLst>
            <pc:docMk/>
            <pc:sldMk cId="3387791142" sldId="512"/>
            <ac:picMk id="5" creationId="{A57B5003-5D49-C672-8E75-3913CB0A040A}"/>
          </ac:picMkLst>
        </pc:picChg>
      </pc:sldChg>
      <pc:sldChg chg="add del">
        <pc:chgData name="Fuchedzhy Valentyna" userId="8ba483c4-aa65-4e5b-8c89-65bed040dfcb" providerId="ADAL" clId="{5AEB8B2C-7499-4B01-953D-3092329A0D8D}" dt="2023-03-09T10:22:26.620" v="203" actId="47"/>
        <pc:sldMkLst>
          <pc:docMk/>
          <pc:sldMk cId="2444245638" sldId="513"/>
        </pc:sldMkLst>
      </pc:sldChg>
      <pc:sldChg chg="add del">
        <pc:chgData name="Fuchedzhy Valentyna" userId="8ba483c4-aa65-4e5b-8c89-65bed040dfcb" providerId="ADAL" clId="{5AEB8B2C-7499-4B01-953D-3092329A0D8D}" dt="2023-03-10T11:46:51.602" v="247" actId="2696"/>
        <pc:sldMkLst>
          <pc:docMk/>
          <pc:sldMk cId="2625799339" sldId="1599"/>
        </pc:sldMkLst>
      </pc:sldChg>
      <pc:sldChg chg="add del">
        <pc:chgData name="Fuchedzhy Valentyna" userId="8ba483c4-aa65-4e5b-8c89-65bed040dfcb" providerId="ADAL" clId="{5AEB8B2C-7499-4B01-953D-3092329A0D8D}" dt="2023-03-12T15:25:24.472" v="477" actId="2696"/>
        <pc:sldMkLst>
          <pc:docMk/>
          <pc:sldMk cId="4194730254" sldId="1599"/>
        </pc:sldMkLst>
      </pc:sldChg>
      <pc:sldChg chg="add">
        <pc:chgData name="Fuchedzhy Valentyna" userId="8ba483c4-aa65-4e5b-8c89-65bed040dfcb" providerId="ADAL" clId="{5AEB8B2C-7499-4B01-953D-3092329A0D8D}" dt="2023-03-09T07:16:40.959" v="172"/>
        <pc:sldMkLst>
          <pc:docMk/>
          <pc:sldMk cId="2340511635" sldId="1699"/>
        </pc:sldMkLst>
      </pc:sldChg>
      <pc:sldChg chg="add">
        <pc:chgData name="Fuchedzhy Valentyna" userId="8ba483c4-aa65-4e5b-8c89-65bed040dfcb" providerId="ADAL" clId="{5AEB8B2C-7499-4B01-953D-3092329A0D8D}" dt="2023-03-09T07:18:51.974" v="174"/>
        <pc:sldMkLst>
          <pc:docMk/>
          <pc:sldMk cId="1174239278" sldId="1721"/>
        </pc:sldMkLst>
      </pc:sldChg>
      <pc:sldChg chg="add del">
        <pc:chgData name="Fuchedzhy Valentyna" userId="8ba483c4-aa65-4e5b-8c89-65bed040dfcb" providerId="ADAL" clId="{5AEB8B2C-7499-4B01-953D-3092329A0D8D}" dt="2023-03-10T11:54:07.212" v="255" actId="2696"/>
        <pc:sldMkLst>
          <pc:docMk/>
          <pc:sldMk cId="658636452" sldId="1761"/>
        </pc:sldMkLst>
      </pc:sldChg>
      <pc:sldChg chg="add del">
        <pc:chgData name="Fuchedzhy Valentyna" userId="8ba483c4-aa65-4e5b-8c89-65bed040dfcb" providerId="ADAL" clId="{5AEB8B2C-7499-4B01-953D-3092329A0D8D}" dt="2023-03-12T15:25:24.472" v="477" actId="2696"/>
        <pc:sldMkLst>
          <pc:docMk/>
          <pc:sldMk cId="3043247313" sldId="1761"/>
        </pc:sldMkLst>
      </pc:sldChg>
      <pc:sldChg chg="add">
        <pc:chgData name="Fuchedzhy Valentyna" userId="8ba483c4-aa65-4e5b-8c89-65bed040dfcb" providerId="ADAL" clId="{5AEB8B2C-7499-4B01-953D-3092329A0D8D}" dt="2023-03-09T06:26:45.492" v="160"/>
        <pc:sldMkLst>
          <pc:docMk/>
          <pc:sldMk cId="1790057226" sldId="1896"/>
        </pc:sldMkLst>
      </pc:sldChg>
      <pc:sldChg chg="add del">
        <pc:chgData name="Fuchedzhy Valentyna" userId="8ba483c4-aa65-4e5b-8c89-65bed040dfcb" providerId="ADAL" clId="{5AEB8B2C-7499-4B01-953D-3092329A0D8D}" dt="2023-03-12T15:25:24.472" v="477" actId="2696"/>
        <pc:sldMkLst>
          <pc:docMk/>
          <pc:sldMk cId="1765181270" sldId="1948"/>
        </pc:sldMkLst>
      </pc:sldChg>
      <pc:sldChg chg="modSp add del mod">
        <pc:chgData name="Fuchedzhy Valentyna" userId="8ba483c4-aa65-4e5b-8c89-65bed040dfcb" providerId="ADAL" clId="{5AEB8B2C-7499-4B01-953D-3092329A0D8D}" dt="2023-03-10T11:52:00.568" v="251" actId="2696"/>
        <pc:sldMkLst>
          <pc:docMk/>
          <pc:sldMk cId="3797128702" sldId="1948"/>
        </pc:sldMkLst>
        <pc:graphicFrameChg chg="mod">
          <ac:chgData name="Fuchedzhy Valentyna" userId="8ba483c4-aa65-4e5b-8c89-65bed040dfcb" providerId="ADAL" clId="{5AEB8B2C-7499-4B01-953D-3092329A0D8D}" dt="2023-03-09T07:22:10.239" v="180" actId="1076"/>
          <ac:graphicFrameMkLst>
            <pc:docMk/>
            <pc:sldMk cId="3797128702" sldId="1948"/>
            <ac:graphicFrameMk id="4" creationId="{F68D8F27-2872-4CFE-B6D1-A01491DC449D}"/>
          </ac:graphicFrameMkLst>
        </pc:graphicFrameChg>
      </pc:sldChg>
      <pc:sldChg chg="add del">
        <pc:chgData name="Fuchedzhy Valentyna" userId="8ba483c4-aa65-4e5b-8c89-65bed040dfcb" providerId="ADAL" clId="{5AEB8B2C-7499-4B01-953D-3092329A0D8D}" dt="2023-03-10T11:53:49.638" v="253" actId="2696"/>
        <pc:sldMkLst>
          <pc:docMk/>
          <pc:sldMk cId="360993417" sldId="1982"/>
        </pc:sldMkLst>
      </pc:sldChg>
      <pc:sldChg chg="add del">
        <pc:chgData name="Fuchedzhy Valentyna" userId="8ba483c4-aa65-4e5b-8c89-65bed040dfcb" providerId="ADAL" clId="{5AEB8B2C-7499-4B01-953D-3092329A0D8D}" dt="2023-03-12T15:25:24.472" v="477" actId="2696"/>
        <pc:sldMkLst>
          <pc:docMk/>
          <pc:sldMk cId="2934266999" sldId="1982"/>
        </pc:sldMkLst>
      </pc:sldChg>
      <pc:sldChg chg="add del">
        <pc:chgData name="Fuchedzhy Valentyna" userId="8ba483c4-aa65-4e5b-8c89-65bed040dfcb" providerId="ADAL" clId="{5AEB8B2C-7499-4B01-953D-3092329A0D8D}" dt="2023-03-09T10:05:34.867" v="197" actId="47"/>
        <pc:sldMkLst>
          <pc:docMk/>
          <pc:sldMk cId="1338761394" sldId="1994"/>
        </pc:sldMkLst>
      </pc:sldChg>
      <pc:sldChg chg="add">
        <pc:chgData name="Fuchedzhy Valentyna" userId="8ba483c4-aa65-4e5b-8c89-65bed040dfcb" providerId="ADAL" clId="{5AEB8B2C-7499-4B01-953D-3092329A0D8D}" dt="2023-03-09T07:08:07.946" v="169"/>
        <pc:sldMkLst>
          <pc:docMk/>
          <pc:sldMk cId="2365532773" sldId="2001"/>
        </pc:sldMkLst>
      </pc:sldChg>
      <pc:sldChg chg="add del">
        <pc:chgData name="Fuchedzhy Valentyna" userId="8ba483c4-aa65-4e5b-8c89-65bed040dfcb" providerId="ADAL" clId="{5AEB8B2C-7499-4B01-953D-3092329A0D8D}" dt="2023-03-10T11:50:06.486" v="249" actId="2696"/>
        <pc:sldMkLst>
          <pc:docMk/>
          <pc:sldMk cId="1310574811" sldId="2009"/>
        </pc:sldMkLst>
      </pc:sldChg>
      <pc:sldChg chg="add del">
        <pc:chgData name="Fuchedzhy Valentyna" userId="8ba483c4-aa65-4e5b-8c89-65bed040dfcb" providerId="ADAL" clId="{5AEB8B2C-7499-4B01-953D-3092329A0D8D}" dt="2023-03-12T15:25:24.472" v="477" actId="2696"/>
        <pc:sldMkLst>
          <pc:docMk/>
          <pc:sldMk cId="1534984101" sldId="2009"/>
        </pc:sldMkLst>
      </pc:sldChg>
      <pc:sldChg chg="add del">
        <pc:chgData name="Fuchedzhy Valentyna" userId="8ba483c4-aa65-4e5b-8c89-65bed040dfcb" providerId="ADAL" clId="{5AEB8B2C-7499-4B01-953D-3092329A0D8D}" dt="2023-03-09T10:05:33.567" v="196" actId="47"/>
        <pc:sldMkLst>
          <pc:docMk/>
          <pc:sldMk cId="3101033222" sldId="2270"/>
        </pc:sldMkLst>
      </pc:sldChg>
      <pc:sldChg chg="add del">
        <pc:chgData name="Fuchedzhy Valentyna" userId="8ba483c4-aa65-4e5b-8c89-65bed040dfcb" providerId="ADAL" clId="{5AEB8B2C-7499-4B01-953D-3092329A0D8D}" dt="2023-03-09T10:06:38.884" v="199" actId="47"/>
        <pc:sldMkLst>
          <pc:docMk/>
          <pc:sldMk cId="3220500782" sldId="2274"/>
        </pc:sldMkLst>
      </pc:sldChg>
      <pc:sldChg chg="add del">
        <pc:chgData name="Fuchedzhy Valentyna" userId="8ba483c4-aa65-4e5b-8c89-65bed040dfcb" providerId="ADAL" clId="{5AEB8B2C-7499-4B01-953D-3092329A0D8D}" dt="2023-03-12T15:25:24.472" v="477" actId="2696"/>
        <pc:sldMkLst>
          <pc:docMk/>
          <pc:sldMk cId="482097009" sldId="2294"/>
        </pc:sldMkLst>
      </pc:sldChg>
      <pc:sldChg chg="add del">
        <pc:chgData name="Fuchedzhy Valentyna" userId="8ba483c4-aa65-4e5b-8c89-65bed040dfcb" providerId="ADAL" clId="{5AEB8B2C-7499-4B01-953D-3092329A0D8D}" dt="2023-03-10T11:44:31.745" v="245" actId="2696"/>
        <pc:sldMkLst>
          <pc:docMk/>
          <pc:sldMk cId="511033421" sldId="2294"/>
        </pc:sldMkLst>
      </pc:sldChg>
      <pc:sldChg chg="add">
        <pc:chgData name="Fuchedzhy Valentyna" userId="8ba483c4-aa65-4e5b-8c89-65bed040dfcb" providerId="ADAL" clId="{5AEB8B2C-7499-4B01-953D-3092329A0D8D}" dt="2023-03-09T07:19:21.205" v="175"/>
        <pc:sldMkLst>
          <pc:docMk/>
          <pc:sldMk cId="971113894" sldId="2300"/>
        </pc:sldMkLst>
      </pc:sldChg>
      <pc:sldChg chg="add">
        <pc:chgData name="Fuchedzhy Valentyna" userId="8ba483c4-aa65-4e5b-8c89-65bed040dfcb" providerId="ADAL" clId="{5AEB8B2C-7499-4B01-953D-3092329A0D8D}" dt="2023-03-09T07:02:30.142" v="161"/>
        <pc:sldMkLst>
          <pc:docMk/>
          <pc:sldMk cId="2939874200" sldId="9271"/>
        </pc:sldMkLst>
      </pc:sldChg>
      <pc:sldChg chg="add">
        <pc:chgData name="Fuchedzhy Valentyna" userId="8ba483c4-aa65-4e5b-8c89-65bed040dfcb" providerId="ADAL" clId="{5AEB8B2C-7499-4B01-953D-3092329A0D8D}" dt="2023-03-09T07:24:07.877" v="183"/>
        <pc:sldMkLst>
          <pc:docMk/>
          <pc:sldMk cId="2419256742" sldId="9288"/>
        </pc:sldMkLst>
      </pc:sldChg>
      <pc:sldChg chg="add del">
        <pc:chgData name="Fuchedzhy Valentyna" userId="8ba483c4-aa65-4e5b-8c89-65bed040dfcb" providerId="ADAL" clId="{5AEB8B2C-7499-4B01-953D-3092329A0D8D}" dt="2023-03-09T10:05:38.813" v="198" actId="47"/>
        <pc:sldMkLst>
          <pc:docMk/>
          <pc:sldMk cId="2604530725" sldId="9309"/>
        </pc:sldMkLst>
      </pc:sldChg>
      <pc:sldChg chg="add del">
        <pc:chgData name="Fuchedzhy Valentyna" userId="8ba483c4-aa65-4e5b-8c89-65bed040dfcb" providerId="ADAL" clId="{5AEB8B2C-7499-4B01-953D-3092329A0D8D}" dt="2023-03-09T10:06:39.860" v="200" actId="47"/>
        <pc:sldMkLst>
          <pc:docMk/>
          <pc:sldMk cId="1387717509" sldId="9310"/>
        </pc:sldMkLst>
      </pc:sldChg>
      <pc:sldChg chg="add">
        <pc:chgData name="Fuchedzhy Valentyna" userId="8ba483c4-aa65-4e5b-8c89-65bed040dfcb" providerId="ADAL" clId="{5AEB8B2C-7499-4B01-953D-3092329A0D8D}" dt="2023-03-09T07:24:53.418" v="184"/>
        <pc:sldMkLst>
          <pc:docMk/>
          <pc:sldMk cId="1154791744" sldId="9321"/>
        </pc:sldMkLst>
      </pc:sldChg>
      <pc:sldChg chg="add del ord">
        <pc:chgData name="Fuchedzhy Valentyna" userId="8ba483c4-aa65-4e5b-8c89-65bed040dfcb" providerId="ADAL" clId="{5AEB8B2C-7499-4B01-953D-3092329A0D8D}" dt="2023-03-10T11:56:11.730" v="257" actId="2696"/>
        <pc:sldMkLst>
          <pc:docMk/>
          <pc:sldMk cId="676643102" sldId="9349"/>
        </pc:sldMkLst>
      </pc:sldChg>
      <pc:sldChg chg="add del">
        <pc:chgData name="Fuchedzhy Valentyna" userId="8ba483c4-aa65-4e5b-8c89-65bed040dfcb" providerId="ADAL" clId="{5AEB8B2C-7499-4B01-953D-3092329A0D8D}" dt="2023-03-12T15:25:24.472" v="477" actId="2696"/>
        <pc:sldMkLst>
          <pc:docMk/>
          <pc:sldMk cId="1687054214" sldId="9349"/>
        </pc:sldMkLst>
      </pc:sldChg>
      <pc:sldChg chg="add del">
        <pc:chgData name="Fuchedzhy Valentyna" userId="8ba483c4-aa65-4e5b-8c89-65bed040dfcb" providerId="ADAL" clId="{5AEB8B2C-7499-4B01-953D-3092329A0D8D}" dt="2023-03-12T15:25:24.472" v="477" actId="2696"/>
        <pc:sldMkLst>
          <pc:docMk/>
          <pc:sldMk cId="56185404" sldId="2145705106"/>
        </pc:sldMkLst>
      </pc:sldChg>
      <pc:sldChg chg="add del">
        <pc:chgData name="Fuchedzhy Valentyna" userId="8ba483c4-aa65-4e5b-8c89-65bed040dfcb" providerId="ADAL" clId="{5AEB8B2C-7499-4B01-953D-3092329A0D8D}" dt="2023-03-12T15:25:24.472" v="477" actId="2696"/>
        <pc:sldMkLst>
          <pc:docMk/>
          <pc:sldMk cId="2666641406" sldId="2145705113"/>
        </pc:sldMkLst>
      </pc:sldChg>
      <pc:sldChg chg="add del">
        <pc:chgData name="Fuchedzhy Valentyna" userId="8ba483c4-aa65-4e5b-8c89-65bed040dfcb" providerId="ADAL" clId="{5AEB8B2C-7499-4B01-953D-3092329A0D8D}" dt="2023-03-12T15:25:24.472" v="477" actId="2696"/>
        <pc:sldMkLst>
          <pc:docMk/>
          <pc:sldMk cId="3175590158" sldId="2145705114"/>
        </pc:sldMkLst>
      </pc:sldChg>
      <pc:sldChg chg="add">
        <pc:chgData name="Fuchedzhy Valentyna" userId="8ba483c4-aa65-4e5b-8c89-65bed040dfcb" providerId="ADAL" clId="{5AEB8B2C-7499-4B01-953D-3092329A0D8D}" dt="2023-03-09T09:58:50.102" v="191"/>
        <pc:sldMkLst>
          <pc:docMk/>
          <pc:sldMk cId="2136603451" sldId="2145705381"/>
        </pc:sldMkLst>
      </pc:sldChg>
      <pc:sldChg chg="add">
        <pc:chgData name="Fuchedzhy Valentyna" userId="8ba483c4-aa65-4e5b-8c89-65bed040dfcb" providerId="ADAL" clId="{5AEB8B2C-7499-4B01-953D-3092329A0D8D}" dt="2023-03-09T09:58:50.102" v="191"/>
        <pc:sldMkLst>
          <pc:docMk/>
          <pc:sldMk cId="2418047032" sldId="2145705584"/>
        </pc:sldMkLst>
      </pc:sldChg>
      <pc:sldChg chg="addSp delSp add mod">
        <pc:chgData name="Fuchedzhy Valentyna" userId="8ba483c4-aa65-4e5b-8c89-65bed040dfcb" providerId="ADAL" clId="{5AEB8B2C-7499-4B01-953D-3092329A0D8D}" dt="2023-03-10T09:33:45.323" v="218"/>
        <pc:sldMkLst>
          <pc:docMk/>
          <pc:sldMk cId="1096096892" sldId="2145705662"/>
        </pc:sldMkLst>
        <pc:picChg chg="add del">
          <ac:chgData name="Fuchedzhy Valentyna" userId="8ba483c4-aa65-4e5b-8c89-65bed040dfcb" providerId="ADAL" clId="{5AEB8B2C-7499-4B01-953D-3092329A0D8D}" dt="2023-03-10T09:24:57.011" v="216" actId="22"/>
          <ac:picMkLst>
            <pc:docMk/>
            <pc:sldMk cId="1096096892" sldId="2145705662"/>
            <ac:picMk id="5" creationId="{1FADED89-7262-3734-B7F3-C6396B974359}"/>
          </ac:picMkLst>
        </pc:picChg>
        <pc:picChg chg="add del">
          <ac:chgData name="Fuchedzhy Valentyna" userId="8ba483c4-aa65-4e5b-8c89-65bed040dfcb" providerId="ADAL" clId="{5AEB8B2C-7499-4B01-953D-3092329A0D8D}" dt="2023-03-10T09:33:45.323" v="218"/>
          <ac:picMkLst>
            <pc:docMk/>
            <pc:sldMk cId="1096096892" sldId="2145705662"/>
            <ac:picMk id="6" creationId="{D1EE89CC-0EDC-20C9-1616-D1F8D74E8290}"/>
          </ac:picMkLst>
        </pc:picChg>
      </pc:sldChg>
      <pc:sldChg chg="add del">
        <pc:chgData name="Fuchedzhy Valentyna" userId="8ba483c4-aa65-4e5b-8c89-65bed040dfcb" providerId="ADAL" clId="{5AEB8B2C-7499-4B01-953D-3092329A0D8D}" dt="2023-03-09T09:59:27.216" v="194" actId="47"/>
        <pc:sldMkLst>
          <pc:docMk/>
          <pc:sldMk cId="2761869740" sldId="2145706180"/>
        </pc:sldMkLst>
      </pc:sldChg>
      <pc:sldChg chg="add del">
        <pc:chgData name="Fuchedzhy Valentyna" userId="8ba483c4-aa65-4e5b-8c89-65bed040dfcb" providerId="ADAL" clId="{5AEB8B2C-7499-4B01-953D-3092329A0D8D}" dt="2023-03-09T10:02:41.028" v="195" actId="47"/>
        <pc:sldMkLst>
          <pc:docMk/>
          <pc:sldMk cId="4280864988" sldId="2147376736"/>
        </pc:sldMkLst>
      </pc:sldChg>
      <pc:sldChg chg="add del">
        <pc:chgData name="Fuchedzhy Valentyna" userId="8ba483c4-aa65-4e5b-8c89-65bed040dfcb" providerId="ADAL" clId="{5AEB8B2C-7499-4B01-953D-3092329A0D8D}" dt="2023-03-09T12:59:46.595" v="212" actId="47"/>
        <pc:sldMkLst>
          <pc:docMk/>
          <pc:sldMk cId="1172327322" sldId="2147376738"/>
        </pc:sldMkLst>
      </pc:sldChg>
      <pc:sldChg chg="add">
        <pc:chgData name="Fuchedzhy Valentyna" userId="8ba483c4-aa65-4e5b-8c89-65bed040dfcb" providerId="ADAL" clId="{5AEB8B2C-7499-4B01-953D-3092329A0D8D}" dt="2023-03-09T09:58:50.102" v="191"/>
        <pc:sldMkLst>
          <pc:docMk/>
          <pc:sldMk cId="3254860905" sldId="2147376740"/>
        </pc:sldMkLst>
      </pc:sldChg>
      <pc:sldChg chg="add">
        <pc:chgData name="Fuchedzhy Valentyna" userId="8ba483c4-aa65-4e5b-8c89-65bed040dfcb" providerId="ADAL" clId="{5AEB8B2C-7499-4B01-953D-3092329A0D8D}" dt="2023-03-09T09:58:50.102" v="191"/>
        <pc:sldMkLst>
          <pc:docMk/>
          <pc:sldMk cId="3256762691" sldId="2147376741"/>
        </pc:sldMkLst>
      </pc:sldChg>
      <pc:sldChg chg="add del">
        <pc:chgData name="Fuchedzhy Valentyna" userId="8ba483c4-aa65-4e5b-8c89-65bed040dfcb" providerId="ADAL" clId="{5AEB8B2C-7499-4B01-953D-3092329A0D8D}" dt="2023-03-12T15:25:24.472" v="477" actId="2696"/>
        <pc:sldMkLst>
          <pc:docMk/>
          <pc:sldMk cId="310453944" sldId="2147376742"/>
        </pc:sldMkLst>
      </pc:sldChg>
      <pc:sldChg chg="add del">
        <pc:chgData name="Fuchedzhy Valentyna" userId="8ba483c4-aa65-4e5b-8c89-65bed040dfcb" providerId="ADAL" clId="{5AEB8B2C-7499-4B01-953D-3092329A0D8D}" dt="2023-03-10T11:35:45.868" v="235" actId="2696"/>
        <pc:sldMkLst>
          <pc:docMk/>
          <pc:sldMk cId="765686295" sldId="2147376742"/>
        </pc:sldMkLst>
      </pc:sldChg>
      <pc:sldChg chg="add del">
        <pc:chgData name="Fuchedzhy Valentyna" userId="8ba483c4-aa65-4e5b-8c89-65bed040dfcb" providerId="ADAL" clId="{5AEB8B2C-7499-4B01-953D-3092329A0D8D}" dt="2023-03-10T11:35:57.692" v="237" actId="2696"/>
        <pc:sldMkLst>
          <pc:docMk/>
          <pc:sldMk cId="2196276012" sldId="2147376742"/>
        </pc:sldMkLst>
      </pc:sldChg>
      <pc:sldChg chg="add">
        <pc:chgData name="Fuchedzhy Valentyna" userId="8ba483c4-aa65-4e5b-8c89-65bed040dfcb" providerId="ADAL" clId="{5AEB8B2C-7499-4B01-953D-3092329A0D8D}" dt="2023-03-09T09:58:50.102" v="191"/>
        <pc:sldMkLst>
          <pc:docMk/>
          <pc:sldMk cId="446936559" sldId="2147376743"/>
        </pc:sldMkLst>
      </pc:sldChg>
      <pc:sldChg chg="add">
        <pc:chgData name="Fuchedzhy Valentyna" userId="8ba483c4-aa65-4e5b-8c89-65bed040dfcb" providerId="ADAL" clId="{5AEB8B2C-7499-4B01-953D-3092329A0D8D}" dt="2023-03-09T09:58:50.102" v="191"/>
        <pc:sldMkLst>
          <pc:docMk/>
          <pc:sldMk cId="3367512211" sldId="2147376744"/>
        </pc:sldMkLst>
      </pc:sldChg>
      <pc:sldChg chg="addSp delSp modSp add mod delAnim">
        <pc:chgData name="Fuchedzhy Valentyna" userId="8ba483c4-aa65-4e5b-8c89-65bed040dfcb" providerId="ADAL" clId="{5AEB8B2C-7499-4B01-953D-3092329A0D8D}" dt="2023-03-12T15:24:22.349" v="476" actId="1076"/>
        <pc:sldMkLst>
          <pc:docMk/>
          <pc:sldMk cId="4138686091" sldId="2147376746"/>
        </pc:sldMkLst>
        <pc:spChg chg="mod">
          <ac:chgData name="Fuchedzhy Valentyna" userId="8ba483c4-aa65-4e5b-8c89-65bed040dfcb" providerId="ADAL" clId="{5AEB8B2C-7499-4B01-953D-3092329A0D8D}" dt="2023-03-12T15:23:11.017" v="462" actId="1076"/>
          <ac:spMkLst>
            <pc:docMk/>
            <pc:sldMk cId="4138686091" sldId="2147376746"/>
            <ac:spMk id="2" creationId="{B0BE55DA-EE18-47B4-A542-AF5902572DBE}"/>
          </ac:spMkLst>
        </pc:spChg>
        <pc:spChg chg="mod">
          <ac:chgData name="Fuchedzhy Valentyna" userId="8ba483c4-aa65-4e5b-8c89-65bed040dfcb" providerId="ADAL" clId="{5AEB8B2C-7499-4B01-953D-3092329A0D8D}" dt="2023-03-12T15:23:17.573" v="463" actId="207"/>
          <ac:spMkLst>
            <pc:docMk/>
            <pc:sldMk cId="4138686091" sldId="2147376746"/>
            <ac:spMk id="4" creationId="{30F80EDA-7487-46EF-ABAF-2F47DFA43A17}"/>
          </ac:spMkLst>
        </pc:spChg>
        <pc:spChg chg="del">
          <ac:chgData name="Fuchedzhy Valentyna" userId="8ba483c4-aa65-4e5b-8c89-65bed040dfcb" providerId="ADAL" clId="{5AEB8B2C-7499-4B01-953D-3092329A0D8D}" dt="2023-03-12T15:20:55.555" v="428" actId="478"/>
          <ac:spMkLst>
            <pc:docMk/>
            <pc:sldMk cId="4138686091" sldId="2147376746"/>
            <ac:spMk id="6" creationId="{2158F667-8D4D-4D76-8B7E-BEC9DCC8B312}"/>
          </ac:spMkLst>
        </pc:spChg>
        <pc:spChg chg="del mod">
          <ac:chgData name="Fuchedzhy Valentyna" userId="8ba483c4-aa65-4e5b-8c89-65bed040dfcb" providerId="ADAL" clId="{5AEB8B2C-7499-4B01-953D-3092329A0D8D}" dt="2023-03-12T15:21:01.415" v="431" actId="478"/>
          <ac:spMkLst>
            <pc:docMk/>
            <pc:sldMk cId="4138686091" sldId="2147376746"/>
            <ac:spMk id="7" creationId="{DA399FD0-01D9-46E4-A9FD-42F9CC17EC4F}"/>
          </ac:spMkLst>
        </pc:spChg>
        <pc:spChg chg="mod">
          <ac:chgData name="Fuchedzhy Valentyna" userId="8ba483c4-aa65-4e5b-8c89-65bed040dfcb" providerId="ADAL" clId="{5AEB8B2C-7499-4B01-953D-3092329A0D8D}" dt="2023-03-12T15:24:17.693" v="475" actId="1076"/>
          <ac:spMkLst>
            <pc:docMk/>
            <pc:sldMk cId="4138686091" sldId="2147376746"/>
            <ac:spMk id="12" creationId="{59D29A63-A4DF-4CC7-AF63-25D08F46A017}"/>
          </ac:spMkLst>
        </pc:spChg>
        <pc:spChg chg="mod">
          <ac:chgData name="Fuchedzhy Valentyna" userId="8ba483c4-aa65-4e5b-8c89-65bed040dfcb" providerId="ADAL" clId="{5AEB8B2C-7499-4B01-953D-3092329A0D8D}" dt="2023-03-12T15:24:22.349" v="476" actId="1076"/>
          <ac:spMkLst>
            <pc:docMk/>
            <pc:sldMk cId="4138686091" sldId="2147376746"/>
            <ac:spMk id="13" creationId="{FD66E70E-67DF-41BD-8443-211B258A6C26}"/>
          </ac:spMkLst>
        </pc:spChg>
        <pc:spChg chg="del">
          <ac:chgData name="Fuchedzhy Valentyna" userId="8ba483c4-aa65-4e5b-8c89-65bed040dfcb" providerId="ADAL" clId="{5AEB8B2C-7499-4B01-953D-3092329A0D8D}" dt="2023-03-12T15:20:56.920" v="429" actId="478"/>
          <ac:spMkLst>
            <pc:docMk/>
            <pc:sldMk cId="4138686091" sldId="2147376746"/>
            <ac:spMk id="15" creationId="{93C219FC-9BAA-418E-82EB-711264507059}"/>
          </ac:spMkLst>
        </pc:spChg>
        <pc:picChg chg="add mod">
          <ac:chgData name="Fuchedzhy Valentyna" userId="8ba483c4-aa65-4e5b-8c89-65bed040dfcb" providerId="ADAL" clId="{5AEB8B2C-7499-4B01-953D-3092329A0D8D}" dt="2023-03-12T15:24:11.868" v="473" actId="1076"/>
          <ac:picMkLst>
            <pc:docMk/>
            <pc:sldMk cId="4138686091" sldId="2147376746"/>
            <ac:picMk id="5" creationId="{95FA2C69-D268-28A2-C809-E87D38D0615A}"/>
          </ac:picMkLst>
        </pc:picChg>
        <pc:picChg chg="del">
          <ac:chgData name="Fuchedzhy Valentyna" userId="8ba483c4-aa65-4e5b-8c89-65bed040dfcb" providerId="ADAL" clId="{5AEB8B2C-7499-4B01-953D-3092329A0D8D}" dt="2023-03-12T15:20:43.369" v="427" actId="478"/>
          <ac:picMkLst>
            <pc:docMk/>
            <pc:sldMk cId="4138686091" sldId="2147376746"/>
            <ac:picMk id="14" creationId="{2012BA29-A0C5-4C7D-B5BD-95F16C9D825E}"/>
          </ac:picMkLst>
        </pc:picChg>
      </pc:sldChg>
      <pc:sldChg chg="add del">
        <pc:chgData name="Fuchedzhy Valentyna" userId="8ba483c4-aa65-4e5b-8c89-65bed040dfcb" providerId="ADAL" clId="{5AEB8B2C-7499-4B01-953D-3092329A0D8D}" dt="2023-03-10T11:42:16.782" v="243"/>
        <pc:sldMkLst>
          <pc:docMk/>
          <pc:sldMk cId="1961729479" sldId="2147376756"/>
        </pc:sldMkLst>
      </pc:sldChg>
      <pc:sldChg chg="add del">
        <pc:chgData name="Fuchedzhy Valentyna" userId="8ba483c4-aa65-4e5b-8c89-65bed040dfcb" providerId="ADAL" clId="{5AEB8B2C-7499-4B01-953D-3092329A0D8D}" dt="2023-03-10T11:42:08.219" v="241" actId="2696"/>
        <pc:sldMkLst>
          <pc:docMk/>
          <pc:sldMk cId="4106179629" sldId="2147376756"/>
        </pc:sldMkLst>
      </pc:sldChg>
      <pc:sldChg chg="add del">
        <pc:chgData name="Fuchedzhy Valentyna" userId="8ba483c4-aa65-4e5b-8c89-65bed040dfcb" providerId="ADAL" clId="{5AEB8B2C-7499-4B01-953D-3092329A0D8D}" dt="2023-03-12T15:25:24.472" v="477" actId="2696"/>
        <pc:sldMkLst>
          <pc:docMk/>
          <pc:sldMk cId="4192634667" sldId="2147376756"/>
        </pc:sldMkLst>
      </pc:sldChg>
      <pc:sldChg chg="add">
        <pc:chgData name="Fuchedzhy Valentyna" userId="8ba483c4-aa65-4e5b-8c89-65bed040dfcb" providerId="ADAL" clId="{5AEB8B2C-7499-4B01-953D-3092329A0D8D}" dt="2023-03-09T09:58:50.102" v="191"/>
        <pc:sldMkLst>
          <pc:docMk/>
          <pc:sldMk cId="1243761071" sldId="2147376808"/>
        </pc:sldMkLst>
      </pc:sldChg>
      <pc:sldChg chg="addSp delSp modSp add mod ord delAnim">
        <pc:chgData name="Fuchedzhy Valentyna" userId="8ba483c4-aa65-4e5b-8c89-65bed040dfcb" providerId="ADAL" clId="{5AEB8B2C-7499-4B01-953D-3092329A0D8D}" dt="2023-03-10T09:34:40.436" v="226"/>
        <pc:sldMkLst>
          <pc:docMk/>
          <pc:sldMk cId="3298829857" sldId="2147376809"/>
        </pc:sldMkLst>
        <pc:spChg chg="del">
          <ac:chgData name="Fuchedzhy Valentyna" userId="8ba483c4-aa65-4e5b-8c89-65bed040dfcb" providerId="ADAL" clId="{5AEB8B2C-7499-4B01-953D-3092329A0D8D}" dt="2023-03-10T09:33:59.566" v="222" actId="478"/>
          <ac:spMkLst>
            <pc:docMk/>
            <pc:sldMk cId="3298829857" sldId="2147376809"/>
            <ac:spMk id="3" creationId="{597BF1AD-3734-4197-A1DF-2BBBA18FB739}"/>
          </ac:spMkLst>
        </pc:spChg>
        <pc:spChg chg="del">
          <ac:chgData name="Fuchedzhy Valentyna" userId="8ba483c4-aa65-4e5b-8c89-65bed040dfcb" providerId="ADAL" clId="{5AEB8B2C-7499-4B01-953D-3092329A0D8D}" dt="2023-03-10T09:34:02.165" v="223" actId="478"/>
          <ac:spMkLst>
            <pc:docMk/>
            <pc:sldMk cId="3298829857" sldId="2147376809"/>
            <ac:spMk id="4" creationId="{324F9132-EB1B-466B-9B67-5955760F569C}"/>
          </ac:spMkLst>
        </pc:spChg>
        <pc:grpChg chg="del">
          <ac:chgData name="Fuchedzhy Valentyna" userId="8ba483c4-aa65-4e5b-8c89-65bed040dfcb" providerId="ADAL" clId="{5AEB8B2C-7499-4B01-953D-3092329A0D8D}" dt="2023-03-10T09:34:03.358" v="224" actId="478"/>
          <ac:grpSpMkLst>
            <pc:docMk/>
            <pc:sldMk cId="3298829857" sldId="2147376809"/>
            <ac:grpSpMk id="5" creationId="{C159E3FB-AE14-43B6-8135-C293DFC5E4AE}"/>
          </ac:grpSpMkLst>
        </pc:grpChg>
        <pc:grpChg chg="del">
          <ac:chgData name="Fuchedzhy Valentyna" userId="8ba483c4-aa65-4e5b-8c89-65bed040dfcb" providerId="ADAL" clId="{5AEB8B2C-7499-4B01-953D-3092329A0D8D}" dt="2023-03-10T09:34:04.731" v="225" actId="478"/>
          <ac:grpSpMkLst>
            <pc:docMk/>
            <pc:sldMk cId="3298829857" sldId="2147376809"/>
            <ac:grpSpMk id="15" creationId="{5A86F399-C135-4726-8314-707F0C795D73}"/>
          </ac:grpSpMkLst>
        </pc:grpChg>
        <pc:picChg chg="add mod">
          <ac:chgData name="Fuchedzhy Valentyna" userId="8ba483c4-aa65-4e5b-8c89-65bed040dfcb" providerId="ADAL" clId="{5AEB8B2C-7499-4B01-953D-3092329A0D8D}" dt="2023-03-10T09:34:40.436" v="226"/>
          <ac:picMkLst>
            <pc:docMk/>
            <pc:sldMk cId="3298829857" sldId="2147376809"/>
            <ac:picMk id="8" creationId="{D9C36752-5B08-56B2-3316-4AC8ED1A8CDF}"/>
          </ac:picMkLst>
        </pc:picChg>
      </pc:sldChg>
      <pc:sldChg chg="addSp delSp modSp add mod">
        <pc:chgData name="Fuchedzhy Valentyna" userId="8ba483c4-aa65-4e5b-8c89-65bed040dfcb" providerId="ADAL" clId="{5AEB8B2C-7499-4B01-953D-3092329A0D8D}" dt="2023-03-10T09:35:12.219" v="231" actId="962"/>
        <pc:sldMkLst>
          <pc:docMk/>
          <pc:sldMk cId="3064065764" sldId="2147376810"/>
        </pc:sldMkLst>
        <pc:picChg chg="add mod">
          <ac:chgData name="Fuchedzhy Valentyna" userId="8ba483c4-aa65-4e5b-8c89-65bed040dfcb" providerId="ADAL" clId="{5AEB8B2C-7499-4B01-953D-3092329A0D8D}" dt="2023-03-10T09:35:12.219" v="231" actId="962"/>
          <ac:picMkLst>
            <pc:docMk/>
            <pc:sldMk cId="3064065764" sldId="2147376810"/>
            <ac:picMk id="3" creationId="{FB2162D6-417C-ED03-7124-FC967A53795E}"/>
          </ac:picMkLst>
        </pc:picChg>
        <pc:picChg chg="del">
          <ac:chgData name="Fuchedzhy Valentyna" userId="8ba483c4-aa65-4e5b-8c89-65bed040dfcb" providerId="ADAL" clId="{5AEB8B2C-7499-4B01-953D-3092329A0D8D}" dt="2023-03-10T09:34:52.749" v="228" actId="478"/>
          <ac:picMkLst>
            <pc:docMk/>
            <pc:sldMk cId="3064065764" sldId="2147376810"/>
            <ac:picMk id="8" creationId="{D9C36752-5B08-56B2-3316-4AC8ED1A8CDF}"/>
          </ac:picMkLst>
        </pc:picChg>
      </pc:sldChg>
      <pc:sldChg chg="addSp delSp add mod">
        <pc:chgData name="Fuchedzhy Valentyna" userId="8ba483c4-aa65-4e5b-8c89-65bed040dfcb" providerId="ADAL" clId="{5AEB8B2C-7499-4B01-953D-3092329A0D8D}" dt="2023-03-13T06:33:33.236" v="600" actId="21"/>
        <pc:sldMkLst>
          <pc:docMk/>
          <pc:sldMk cId="2786956673" sldId="2147376811"/>
        </pc:sldMkLst>
        <pc:picChg chg="add del">
          <ac:chgData name="Fuchedzhy Valentyna" userId="8ba483c4-aa65-4e5b-8c89-65bed040dfcb" providerId="ADAL" clId="{5AEB8B2C-7499-4B01-953D-3092329A0D8D}" dt="2023-03-13T06:33:33.236" v="600" actId="21"/>
          <ac:picMkLst>
            <pc:docMk/>
            <pc:sldMk cId="2786956673" sldId="2147376811"/>
            <ac:picMk id="2" creationId="{CF27826C-39D3-A397-7E2E-C0296CD97337}"/>
          </ac:picMkLst>
        </pc:picChg>
        <pc:picChg chg="del">
          <ac:chgData name="Fuchedzhy Valentyna" userId="8ba483c4-aa65-4e5b-8c89-65bed040dfcb" providerId="ADAL" clId="{5AEB8B2C-7499-4B01-953D-3092329A0D8D}" dt="2023-03-10T09:37:28.054" v="233" actId="478"/>
          <ac:picMkLst>
            <pc:docMk/>
            <pc:sldMk cId="2786956673" sldId="2147376811"/>
            <ac:picMk id="3" creationId="{FB2162D6-417C-ED03-7124-FC967A53795E}"/>
          </ac:picMkLst>
        </pc:picChg>
        <pc:picChg chg="add">
          <ac:chgData name="Fuchedzhy Valentyna" userId="8ba483c4-aa65-4e5b-8c89-65bed040dfcb" providerId="ADAL" clId="{5AEB8B2C-7499-4B01-953D-3092329A0D8D}" dt="2023-03-10T09:37:30.404" v="234" actId="22"/>
          <ac:picMkLst>
            <pc:docMk/>
            <pc:sldMk cId="2786956673" sldId="2147376811"/>
            <ac:picMk id="4" creationId="{3405B207-FBE5-36AA-A456-ED8AB15CCE7D}"/>
          </ac:picMkLst>
        </pc:picChg>
      </pc:sldChg>
      <pc:sldChg chg="addSp delSp modSp new mod">
        <pc:chgData name="Fuchedzhy Valentyna" userId="8ba483c4-aa65-4e5b-8c89-65bed040dfcb" providerId="ADAL" clId="{5AEB8B2C-7499-4B01-953D-3092329A0D8D}" dt="2023-03-13T06:33:10.820" v="599" actId="14100"/>
        <pc:sldMkLst>
          <pc:docMk/>
          <pc:sldMk cId="3156277871" sldId="2147376812"/>
        </pc:sldMkLst>
        <pc:spChg chg="add del mod">
          <ac:chgData name="Fuchedzhy Valentyna" userId="8ba483c4-aa65-4e5b-8c89-65bed040dfcb" providerId="ADAL" clId="{5AEB8B2C-7499-4B01-953D-3092329A0D8D}" dt="2023-03-13T06:30:10.909" v="583" actId="478"/>
          <ac:spMkLst>
            <pc:docMk/>
            <pc:sldMk cId="3156277871" sldId="2147376812"/>
            <ac:spMk id="2" creationId="{65599C7F-24CE-5CA5-4E4C-ED3E6C564DCC}"/>
          </ac:spMkLst>
        </pc:spChg>
        <pc:spChg chg="add del mod">
          <ac:chgData name="Fuchedzhy Valentyna" userId="8ba483c4-aa65-4e5b-8c89-65bed040dfcb" providerId="ADAL" clId="{5AEB8B2C-7499-4B01-953D-3092329A0D8D}" dt="2023-03-13T06:30:10.909" v="583" actId="478"/>
          <ac:spMkLst>
            <pc:docMk/>
            <pc:sldMk cId="3156277871" sldId="2147376812"/>
            <ac:spMk id="8" creationId="{89E393C1-26DF-F5D1-2940-44DF23D9D77F}"/>
          </ac:spMkLst>
        </pc:spChg>
        <pc:graphicFrameChg chg="add del mod">
          <ac:chgData name="Fuchedzhy Valentyna" userId="8ba483c4-aa65-4e5b-8c89-65bed040dfcb" providerId="ADAL" clId="{5AEB8B2C-7499-4B01-953D-3092329A0D8D}" dt="2023-03-13T06:27:48.496" v="575"/>
          <ac:graphicFrameMkLst>
            <pc:docMk/>
            <pc:sldMk cId="3156277871" sldId="2147376812"/>
            <ac:graphicFrameMk id="3" creationId="{9AC51C66-D2EF-12A6-DEB5-05442254C22F}"/>
          </ac:graphicFrameMkLst>
        </pc:graphicFrameChg>
        <pc:graphicFrameChg chg="add del mod modGraphic">
          <ac:chgData name="Fuchedzhy Valentyna" userId="8ba483c4-aa65-4e5b-8c89-65bed040dfcb" providerId="ADAL" clId="{5AEB8B2C-7499-4B01-953D-3092329A0D8D}" dt="2023-03-13T06:30:18.450" v="584" actId="478"/>
          <ac:graphicFrameMkLst>
            <pc:docMk/>
            <pc:sldMk cId="3156277871" sldId="2147376812"/>
            <ac:graphicFrameMk id="4" creationId="{C52F52C0-4080-5F01-DDA4-58CB3A42EBD6}"/>
          </ac:graphicFrameMkLst>
        </pc:graphicFrameChg>
        <pc:graphicFrameChg chg="add del mod">
          <ac:chgData name="Fuchedzhy Valentyna" userId="8ba483c4-aa65-4e5b-8c89-65bed040dfcb" providerId="ADAL" clId="{5AEB8B2C-7499-4B01-953D-3092329A0D8D}" dt="2023-03-13T06:30:24.124" v="586"/>
          <ac:graphicFrameMkLst>
            <pc:docMk/>
            <pc:sldMk cId="3156277871" sldId="2147376812"/>
            <ac:graphicFrameMk id="9" creationId="{CCF82B8A-B01C-523B-50FD-7F489198B8D5}"/>
          </ac:graphicFrameMkLst>
        </pc:graphicFrameChg>
        <pc:graphicFrameChg chg="add del mod">
          <ac:chgData name="Fuchedzhy Valentyna" userId="8ba483c4-aa65-4e5b-8c89-65bed040dfcb" providerId="ADAL" clId="{5AEB8B2C-7499-4B01-953D-3092329A0D8D}" dt="2023-03-13T06:30:48.777" v="590"/>
          <ac:graphicFrameMkLst>
            <pc:docMk/>
            <pc:sldMk cId="3156277871" sldId="2147376812"/>
            <ac:graphicFrameMk id="10" creationId="{2D95DC40-AF75-4884-1D8B-A67BB1E1EA96}"/>
          </ac:graphicFrameMkLst>
        </pc:graphicFrameChg>
        <pc:graphicFrameChg chg="add del mod modGraphic">
          <ac:chgData name="Fuchedzhy Valentyna" userId="8ba483c4-aa65-4e5b-8c89-65bed040dfcb" providerId="ADAL" clId="{5AEB8B2C-7499-4B01-953D-3092329A0D8D}" dt="2023-03-13T06:31:58.476" v="596"/>
          <ac:graphicFrameMkLst>
            <pc:docMk/>
            <pc:sldMk cId="3156277871" sldId="2147376812"/>
            <ac:graphicFrameMk id="11" creationId="{FB61AD6D-E332-691B-2F3A-7523264F91C7}"/>
          </ac:graphicFrameMkLst>
        </pc:graphicFrameChg>
        <pc:graphicFrameChg chg="add mod modGraphic">
          <ac:chgData name="Fuchedzhy Valentyna" userId="8ba483c4-aa65-4e5b-8c89-65bed040dfcb" providerId="ADAL" clId="{5AEB8B2C-7499-4B01-953D-3092329A0D8D}" dt="2023-03-13T06:33:10.820" v="599" actId="14100"/>
          <ac:graphicFrameMkLst>
            <pc:docMk/>
            <pc:sldMk cId="3156277871" sldId="2147376812"/>
            <ac:graphicFrameMk id="12" creationId="{5DF11D5A-8585-D8F8-9F53-CC7300EA9ADC}"/>
          </ac:graphicFrameMkLst>
        </pc:graphicFrameChg>
        <pc:picChg chg="add del mod">
          <ac:chgData name="Fuchedzhy Valentyna" userId="8ba483c4-aa65-4e5b-8c89-65bed040dfcb" providerId="ADAL" clId="{5AEB8B2C-7499-4B01-953D-3092329A0D8D}" dt="2023-03-10T16:39:25.614" v="281" actId="478"/>
          <ac:picMkLst>
            <pc:docMk/>
            <pc:sldMk cId="3156277871" sldId="2147376812"/>
            <ac:picMk id="3" creationId="{76CE9A80-CE22-DAC9-5F32-D6A4E05A3163}"/>
          </ac:picMkLst>
        </pc:picChg>
        <pc:picChg chg="add del mod">
          <ac:chgData name="Fuchedzhy Valentyna" userId="8ba483c4-aa65-4e5b-8c89-65bed040dfcb" providerId="ADAL" clId="{5AEB8B2C-7499-4B01-953D-3092329A0D8D}" dt="2023-03-12T15:59:51.238" v="556" actId="21"/>
          <ac:picMkLst>
            <pc:docMk/>
            <pc:sldMk cId="3156277871" sldId="2147376812"/>
            <ac:picMk id="4" creationId="{393BBA30-5EDD-ED7A-8AC3-154140B00BF1}"/>
          </ac:picMkLst>
        </pc:picChg>
        <pc:picChg chg="add mod">
          <ac:chgData name="Fuchedzhy Valentyna" userId="8ba483c4-aa65-4e5b-8c89-65bed040dfcb" providerId="ADAL" clId="{5AEB8B2C-7499-4B01-953D-3092329A0D8D}" dt="2023-03-10T16:32:38.463" v="279"/>
          <ac:picMkLst>
            <pc:docMk/>
            <pc:sldMk cId="3156277871" sldId="2147376812"/>
            <ac:picMk id="5" creationId="{B2B889F3-70AB-1425-7F63-C07928312FAA}"/>
          </ac:picMkLst>
        </pc:picChg>
        <pc:picChg chg="add del mod">
          <ac:chgData name="Fuchedzhy Valentyna" userId="8ba483c4-aa65-4e5b-8c89-65bed040dfcb" providerId="ADAL" clId="{5AEB8B2C-7499-4B01-953D-3092329A0D8D}" dt="2023-03-13T06:27:42.413" v="573" actId="478"/>
          <ac:picMkLst>
            <pc:docMk/>
            <pc:sldMk cId="3156277871" sldId="2147376812"/>
            <ac:picMk id="6" creationId="{9B87639E-3F01-4438-F470-E5D59CCBB91A}"/>
          </ac:picMkLst>
        </pc:picChg>
        <pc:picChg chg="add mod">
          <ac:chgData name="Fuchedzhy Valentyna" userId="8ba483c4-aa65-4e5b-8c89-65bed040dfcb" providerId="ADAL" clId="{5AEB8B2C-7499-4B01-953D-3092329A0D8D}" dt="2023-03-13T06:28:48.801" v="581" actId="1076"/>
          <ac:picMkLst>
            <pc:docMk/>
            <pc:sldMk cId="3156277871" sldId="2147376812"/>
            <ac:picMk id="1026" creationId="{1781E3B7-3053-B5BE-CFA9-1448A189DB20}"/>
          </ac:picMkLst>
        </pc:picChg>
        <pc:picChg chg="add del mod">
          <ac:chgData name="Fuchedzhy Valentyna" userId="8ba483c4-aa65-4e5b-8c89-65bed040dfcb" providerId="ADAL" clId="{5AEB8B2C-7499-4B01-953D-3092329A0D8D}" dt="2023-03-10T16:30:14.774" v="269"/>
          <ac:picMkLst>
            <pc:docMk/>
            <pc:sldMk cId="3156277871" sldId="2147376812"/>
            <ac:picMk id="1026" creationId="{AC69F258-0DFA-3776-7614-CE29582D4DD3}"/>
          </ac:picMkLst>
        </pc:picChg>
      </pc:sldChg>
      <pc:sldChg chg="addSp delSp modSp new mod">
        <pc:chgData name="Fuchedzhy Valentyna" userId="8ba483c4-aa65-4e5b-8c89-65bed040dfcb" providerId="ADAL" clId="{5AEB8B2C-7499-4B01-953D-3092329A0D8D}" dt="2023-03-14T06:59:08.083" v="601" actId="22"/>
        <pc:sldMkLst>
          <pc:docMk/>
          <pc:sldMk cId="3488251062" sldId="2147376813"/>
        </pc:sldMkLst>
        <pc:spChg chg="del">
          <ac:chgData name="Fuchedzhy Valentyna" userId="8ba483c4-aa65-4e5b-8c89-65bed040dfcb" providerId="ADAL" clId="{5AEB8B2C-7499-4B01-953D-3092329A0D8D}" dt="2023-03-12T15:53:31.554" v="487" actId="478"/>
          <ac:spMkLst>
            <pc:docMk/>
            <pc:sldMk cId="3488251062" sldId="2147376813"/>
            <ac:spMk id="2" creationId="{578829F1-6E8E-C2FA-ABA7-2F0834B97CC6}"/>
          </ac:spMkLst>
        </pc:spChg>
        <pc:spChg chg="add">
          <ac:chgData name="Fuchedzhy Valentyna" userId="8ba483c4-aa65-4e5b-8c89-65bed040dfcb" providerId="ADAL" clId="{5AEB8B2C-7499-4B01-953D-3092329A0D8D}" dt="2023-03-14T06:59:08.083" v="601" actId="22"/>
          <ac:spMkLst>
            <pc:docMk/>
            <pc:sldMk cId="3488251062" sldId="2147376813"/>
            <ac:spMk id="3" creationId="{3A195CAC-065C-0D7B-48E7-F711AB983737}"/>
          </ac:spMkLst>
        </pc:spChg>
        <pc:spChg chg="add del">
          <ac:chgData name="Fuchedzhy Valentyna" userId="8ba483c4-aa65-4e5b-8c89-65bed040dfcb" providerId="ADAL" clId="{5AEB8B2C-7499-4B01-953D-3092329A0D8D}" dt="2023-03-12T15:52:35.135" v="480" actId="22"/>
          <ac:spMkLst>
            <pc:docMk/>
            <pc:sldMk cId="3488251062" sldId="2147376813"/>
            <ac:spMk id="4" creationId="{95D705F1-8470-AA0B-C36B-C05F4D408342}"/>
          </ac:spMkLst>
        </pc:spChg>
        <pc:spChg chg="add mod">
          <ac:chgData name="Fuchedzhy Valentyna" userId="8ba483c4-aa65-4e5b-8c89-65bed040dfcb" providerId="ADAL" clId="{5AEB8B2C-7499-4B01-953D-3092329A0D8D}" dt="2023-03-12T15:56:36.423" v="553" actId="20577"/>
          <ac:spMkLst>
            <pc:docMk/>
            <pc:sldMk cId="3488251062" sldId="2147376813"/>
            <ac:spMk id="6" creationId="{A4B57505-6642-20B6-0E99-E66A364DFC5A}"/>
          </ac:spMkLst>
        </pc:spChg>
        <pc:spChg chg="add mod">
          <ac:chgData name="Fuchedzhy Valentyna" userId="8ba483c4-aa65-4e5b-8c89-65bed040dfcb" providerId="ADAL" clId="{5AEB8B2C-7499-4B01-953D-3092329A0D8D}" dt="2023-03-12T15:55:10.411" v="519" actId="121"/>
          <ac:spMkLst>
            <pc:docMk/>
            <pc:sldMk cId="3488251062" sldId="2147376813"/>
            <ac:spMk id="7" creationId="{54AC77FA-2314-0D39-4885-D3AB5558C870}"/>
          </ac:spMkLst>
        </pc:spChg>
        <pc:picChg chg="add mod">
          <ac:chgData name="Fuchedzhy Valentyna" userId="8ba483c4-aa65-4e5b-8c89-65bed040dfcb" providerId="ADAL" clId="{5AEB8B2C-7499-4B01-953D-3092329A0D8D}" dt="2023-03-12T15:55:20.796" v="520"/>
          <ac:picMkLst>
            <pc:docMk/>
            <pc:sldMk cId="3488251062" sldId="2147376813"/>
            <ac:picMk id="8" creationId="{9E84FCC5-C77B-9476-93DB-8BB4A7689E96}"/>
          </ac:picMkLst>
        </pc:picChg>
      </pc:sldChg>
      <pc:sldChg chg="addSp delSp modSp new mod">
        <pc:chgData name="Fuchedzhy Valentyna" userId="8ba483c4-aa65-4e5b-8c89-65bed040dfcb" providerId="ADAL" clId="{5AEB8B2C-7499-4B01-953D-3092329A0D8D}" dt="2023-03-16T06:22:47.920" v="939" actId="1076"/>
        <pc:sldMkLst>
          <pc:docMk/>
          <pc:sldMk cId="832581861" sldId="2147376814"/>
        </pc:sldMkLst>
        <pc:spChg chg="add mod">
          <ac:chgData name="Fuchedzhy Valentyna" userId="8ba483c4-aa65-4e5b-8c89-65bed040dfcb" providerId="ADAL" clId="{5AEB8B2C-7499-4B01-953D-3092329A0D8D}" dt="2023-03-14T10:53:04.301" v="820" actId="20577"/>
          <ac:spMkLst>
            <pc:docMk/>
            <pc:sldMk cId="832581861" sldId="2147376814"/>
            <ac:spMk id="2" creationId="{8BCCF811-FC04-6278-FA37-2270A7D80E97}"/>
          </ac:spMkLst>
        </pc:spChg>
        <pc:spChg chg="del">
          <ac:chgData name="Fuchedzhy Valentyna" userId="8ba483c4-aa65-4e5b-8c89-65bed040dfcb" providerId="ADAL" clId="{5AEB8B2C-7499-4B01-953D-3092329A0D8D}" dt="2023-03-14T09:31:41.084" v="603" actId="478"/>
          <ac:spMkLst>
            <pc:docMk/>
            <pc:sldMk cId="832581861" sldId="2147376814"/>
            <ac:spMk id="2" creationId="{CBA5F481-414A-93D9-13C7-EF6A6F0CB924}"/>
          </ac:spMkLst>
        </pc:spChg>
        <pc:spChg chg="add mod">
          <ac:chgData name="Fuchedzhy Valentyna" userId="8ba483c4-aa65-4e5b-8c89-65bed040dfcb" providerId="ADAL" clId="{5AEB8B2C-7499-4B01-953D-3092329A0D8D}" dt="2023-03-14T10:51:55.147" v="813" actId="14100"/>
          <ac:spMkLst>
            <pc:docMk/>
            <pc:sldMk cId="832581861" sldId="2147376814"/>
            <ac:spMk id="3" creationId="{D0DD2123-2A07-4B92-EE83-49A3422295F1}"/>
          </ac:spMkLst>
        </pc:spChg>
        <pc:spChg chg="add mod">
          <ac:chgData name="Fuchedzhy Valentyna" userId="8ba483c4-aa65-4e5b-8c89-65bed040dfcb" providerId="ADAL" clId="{5AEB8B2C-7499-4B01-953D-3092329A0D8D}" dt="2023-03-14T10:52:51.369" v="819" actId="14100"/>
          <ac:spMkLst>
            <pc:docMk/>
            <pc:sldMk cId="832581861" sldId="2147376814"/>
            <ac:spMk id="6" creationId="{F12DCD52-45A3-6A37-856C-8B9428159603}"/>
          </ac:spMkLst>
        </pc:spChg>
        <pc:spChg chg="add mod">
          <ac:chgData name="Fuchedzhy Valentyna" userId="8ba483c4-aa65-4e5b-8c89-65bed040dfcb" providerId="ADAL" clId="{5AEB8B2C-7499-4B01-953D-3092329A0D8D}" dt="2023-03-14T10:54:56.208" v="901" actId="6549"/>
          <ac:spMkLst>
            <pc:docMk/>
            <pc:sldMk cId="832581861" sldId="2147376814"/>
            <ac:spMk id="8" creationId="{85D5E4D7-8890-5FFA-201F-83981F1CDA93}"/>
          </ac:spMkLst>
        </pc:spChg>
        <pc:picChg chg="add del mod">
          <ac:chgData name="Fuchedzhy Valentyna" userId="8ba483c4-aa65-4e5b-8c89-65bed040dfcb" providerId="ADAL" clId="{5AEB8B2C-7499-4B01-953D-3092329A0D8D}" dt="2023-03-14T10:48:35.229" v="745" actId="21"/>
          <ac:picMkLst>
            <pc:docMk/>
            <pc:sldMk cId="832581861" sldId="2147376814"/>
            <ac:picMk id="4" creationId="{F9A1F791-76EF-4CD7-FCD2-F4AD150AAFB1}"/>
          </ac:picMkLst>
        </pc:picChg>
        <pc:picChg chg="add mod">
          <ac:chgData name="Fuchedzhy Valentyna" userId="8ba483c4-aa65-4e5b-8c89-65bed040dfcb" providerId="ADAL" clId="{5AEB8B2C-7499-4B01-953D-3092329A0D8D}" dt="2023-03-14T10:52:43.834" v="817" actId="14100"/>
          <ac:picMkLst>
            <pc:docMk/>
            <pc:sldMk cId="832581861" sldId="2147376814"/>
            <ac:picMk id="5" creationId="{707B0043-9DFF-5EC4-1F1F-B8DBB8A378E4}"/>
          </ac:picMkLst>
        </pc:picChg>
        <pc:picChg chg="add mod">
          <ac:chgData name="Fuchedzhy Valentyna" userId="8ba483c4-aa65-4e5b-8c89-65bed040dfcb" providerId="ADAL" clId="{5AEB8B2C-7499-4B01-953D-3092329A0D8D}" dt="2023-03-14T10:51:26.924" v="807" actId="14100"/>
          <ac:picMkLst>
            <pc:docMk/>
            <pc:sldMk cId="832581861" sldId="2147376814"/>
            <ac:picMk id="7" creationId="{335D9BA6-6815-6556-4E59-C867298CEE1A}"/>
          </ac:picMkLst>
        </pc:picChg>
        <pc:picChg chg="add mod modCrop">
          <ac:chgData name="Fuchedzhy Valentyna" userId="8ba483c4-aa65-4e5b-8c89-65bed040dfcb" providerId="ADAL" clId="{5AEB8B2C-7499-4B01-953D-3092329A0D8D}" dt="2023-03-16T06:22:47.920" v="939" actId="1076"/>
          <ac:picMkLst>
            <pc:docMk/>
            <pc:sldMk cId="832581861" sldId="2147376814"/>
            <ac:picMk id="9" creationId="{8CF60DBF-77FD-6DA4-2F0F-4E9D0BB8D49A}"/>
          </ac:picMkLst>
        </pc:picChg>
        <pc:picChg chg="add mod">
          <ac:chgData name="Fuchedzhy Valentyna" userId="8ba483c4-aa65-4e5b-8c89-65bed040dfcb" providerId="ADAL" clId="{5AEB8B2C-7499-4B01-953D-3092329A0D8D}" dt="2023-03-16T06:22:33.372" v="935" actId="14100"/>
          <ac:picMkLst>
            <pc:docMk/>
            <pc:sldMk cId="832581861" sldId="2147376814"/>
            <ac:picMk id="10" creationId="{E1AEBFF2-9AE1-0810-8B70-8518AC2F42D6}"/>
          </ac:picMkLst>
        </pc:picChg>
        <pc:picChg chg="add mod modCrop">
          <ac:chgData name="Fuchedzhy Valentyna" userId="8ba483c4-aa65-4e5b-8c89-65bed040dfcb" providerId="ADAL" clId="{5AEB8B2C-7499-4B01-953D-3092329A0D8D}" dt="2023-03-16T06:22:27.652" v="933" actId="1076"/>
          <ac:picMkLst>
            <pc:docMk/>
            <pc:sldMk cId="832581861" sldId="2147376814"/>
            <ac:picMk id="12" creationId="{4FB9326F-0611-8D29-92D2-7D3A8BC92C4B}"/>
          </ac:picMkLst>
        </pc:picChg>
        <pc:picChg chg="add del mod">
          <ac:chgData name="Fuchedzhy Valentyna" userId="8ba483c4-aa65-4e5b-8c89-65bed040dfcb" providerId="ADAL" clId="{5AEB8B2C-7499-4B01-953D-3092329A0D8D}" dt="2023-03-14T09:45:48.199" v="641" actId="21"/>
          <ac:picMkLst>
            <pc:docMk/>
            <pc:sldMk cId="832581861" sldId="2147376814"/>
            <ac:picMk id="14" creationId="{7A34D792-AD09-0A73-535A-4A8441D9CD89}"/>
          </ac:picMkLst>
        </pc:picChg>
        <pc:picChg chg="add mod ord">
          <ac:chgData name="Fuchedzhy Valentyna" userId="8ba483c4-aa65-4e5b-8c89-65bed040dfcb" providerId="ADAL" clId="{5AEB8B2C-7499-4B01-953D-3092329A0D8D}" dt="2023-03-16T06:22:29.237" v="934" actId="1076"/>
          <ac:picMkLst>
            <pc:docMk/>
            <pc:sldMk cId="832581861" sldId="2147376814"/>
            <ac:picMk id="16" creationId="{E90AAC7E-4CD3-5FB9-554D-8A9FDEF12916}"/>
          </ac:picMkLst>
        </pc:picChg>
        <pc:picChg chg="add mod">
          <ac:chgData name="Fuchedzhy Valentyna" userId="8ba483c4-aa65-4e5b-8c89-65bed040dfcb" providerId="ADAL" clId="{5AEB8B2C-7499-4B01-953D-3092329A0D8D}" dt="2023-03-14T10:51:09.804" v="804" actId="1076"/>
          <ac:picMkLst>
            <pc:docMk/>
            <pc:sldMk cId="832581861" sldId="2147376814"/>
            <ac:picMk id="18" creationId="{55F6B37F-0CAD-523D-BFE6-3BF5B8F6C01E}"/>
          </ac:picMkLst>
        </pc:picChg>
        <pc:picChg chg="add mod">
          <ac:chgData name="Fuchedzhy Valentyna" userId="8ba483c4-aa65-4e5b-8c89-65bed040dfcb" providerId="ADAL" clId="{5AEB8B2C-7499-4B01-953D-3092329A0D8D}" dt="2023-03-16T06:22:37.195" v="936" actId="1076"/>
          <ac:picMkLst>
            <pc:docMk/>
            <pc:sldMk cId="832581861" sldId="2147376814"/>
            <ac:picMk id="1026" creationId="{CC1BDA3E-F1E3-E8EF-7260-DE7A442D107B}"/>
          </ac:picMkLst>
        </pc:picChg>
      </pc:sldChg>
      <pc:sldChg chg="addSp delSp modSp new mod">
        <pc:chgData name="Fuchedzhy Valentyna" userId="8ba483c4-aa65-4e5b-8c89-65bed040dfcb" providerId="ADAL" clId="{5AEB8B2C-7499-4B01-953D-3092329A0D8D}" dt="2023-03-14T10:46:53.977" v="736" actId="14100"/>
        <pc:sldMkLst>
          <pc:docMk/>
          <pc:sldMk cId="1154271324" sldId="2147376815"/>
        </pc:sldMkLst>
        <pc:spChg chg="del">
          <ac:chgData name="Fuchedzhy Valentyna" userId="8ba483c4-aa65-4e5b-8c89-65bed040dfcb" providerId="ADAL" clId="{5AEB8B2C-7499-4B01-953D-3092329A0D8D}" dt="2023-03-14T09:45:57.095" v="643" actId="478"/>
          <ac:spMkLst>
            <pc:docMk/>
            <pc:sldMk cId="1154271324" sldId="2147376815"/>
            <ac:spMk id="2" creationId="{74971C97-9A92-0942-20B0-0538E1128984}"/>
          </ac:spMkLst>
        </pc:spChg>
        <pc:spChg chg="add mod">
          <ac:chgData name="Fuchedzhy Valentyna" userId="8ba483c4-aa65-4e5b-8c89-65bed040dfcb" providerId="ADAL" clId="{5AEB8B2C-7499-4B01-953D-3092329A0D8D}" dt="2023-03-14T10:44:50.470" v="704" actId="14100"/>
          <ac:spMkLst>
            <pc:docMk/>
            <pc:sldMk cId="1154271324" sldId="2147376815"/>
            <ac:spMk id="2" creationId="{844AC11B-00D1-FB64-D1AE-F1A3DFE419E8}"/>
          </ac:spMkLst>
        </pc:spChg>
        <pc:spChg chg="add mod">
          <ac:chgData name="Fuchedzhy Valentyna" userId="8ba483c4-aa65-4e5b-8c89-65bed040dfcb" providerId="ADAL" clId="{5AEB8B2C-7499-4B01-953D-3092329A0D8D}" dt="2023-03-14T10:45:39.292" v="723" actId="1076"/>
          <ac:spMkLst>
            <pc:docMk/>
            <pc:sldMk cId="1154271324" sldId="2147376815"/>
            <ac:spMk id="4" creationId="{21A692FA-B2C6-B0B8-91C8-58677C43164A}"/>
          </ac:spMkLst>
        </pc:spChg>
        <pc:spChg chg="add mod">
          <ac:chgData name="Fuchedzhy Valentyna" userId="8ba483c4-aa65-4e5b-8c89-65bed040dfcb" providerId="ADAL" clId="{5AEB8B2C-7499-4B01-953D-3092329A0D8D}" dt="2023-03-14T10:46:53.977" v="736" actId="14100"/>
          <ac:spMkLst>
            <pc:docMk/>
            <pc:sldMk cId="1154271324" sldId="2147376815"/>
            <ac:spMk id="6" creationId="{99EE8DCD-147E-509D-BAC4-3D6FFF6DF916}"/>
          </ac:spMkLst>
        </pc:spChg>
        <pc:picChg chg="add mod">
          <ac:chgData name="Fuchedzhy Valentyna" userId="8ba483c4-aa65-4e5b-8c89-65bed040dfcb" providerId="ADAL" clId="{5AEB8B2C-7499-4B01-953D-3092329A0D8D}" dt="2023-03-14T10:43:47.231" v="688" actId="1076"/>
          <ac:picMkLst>
            <pc:docMk/>
            <pc:sldMk cId="1154271324" sldId="2147376815"/>
            <ac:picMk id="3" creationId="{2A60923B-126B-3331-6D2F-E1C822063D02}"/>
          </ac:picMkLst>
        </pc:picChg>
        <pc:picChg chg="add mod">
          <ac:chgData name="Fuchedzhy Valentyna" userId="8ba483c4-aa65-4e5b-8c89-65bed040dfcb" providerId="ADAL" clId="{5AEB8B2C-7499-4B01-953D-3092329A0D8D}" dt="2023-03-14T10:43:50.669" v="689" actId="1076"/>
          <ac:picMkLst>
            <pc:docMk/>
            <pc:sldMk cId="1154271324" sldId="2147376815"/>
            <ac:picMk id="5" creationId="{34A5A981-A26E-E122-DE09-006EA67AC4A1}"/>
          </ac:picMkLst>
        </pc:picChg>
        <pc:picChg chg="add mod">
          <ac:chgData name="Fuchedzhy Valentyna" userId="8ba483c4-aa65-4e5b-8c89-65bed040dfcb" providerId="ADAL" clId="{5AEB8B2C-7499-4B01-953D-3092329A0D8D}" dt="2023-03-14T10:46:37.426" v="731" actId="1076"/>
          <ac:picMkLst>
            <pc:docMk/>
            <pc:sldMk cId="1154271324" sldId="2147376815"/>
            <ac:picMk id="7" creationId="{39AD201E-7861-B543-AB14-7A9D6A3DA6CC}"/>
          </ac:picMkLst>
        </pc:picChg>
        <pc:picChg chg="add mod">
          <ac:chgData name="Fuchedzhy Valentyna" userId="8ba483c4-aa65-4e5b-8c89-65bed040dfcb" providerId="ADAL" clId="{5AEB8B2C-7499-4B01-953D-3092329A0D8D}" dt="2023-03-14T10:46:39.241" v="732" actId="1076"/>
          <ac:picMkLst>
            <pc:docMk/>
            <pc:sldMk cId="1154271324" sldId="2147376815"/>
            <ac:picMk id="9" creationId="{BEDAEFA6-D9FA-974E-7615-931E8E4959C5}"/>
          </ac:picMkLst>
        </pc:picChg>
        <pc:picChg chg="add mod">
          <ac:chgData name="Fuchedzhy Valentyna" userId="8ba483c4-aa65-4e5b-8c89-65bed040dfcb" providerId="ADAL" clId="{5AEB8B2C-7499-4B01-953D-3092329A0D8D}" dt="2023-03-14T10:46:47.489" v="735" actId="14100"/>
          <ac:picMkLst>
            <pc:docMk/>
            <pc:sldMk cId="1154271324" sldId="2147376815"/>
            <ac:picMk id="11" creationId="{CB69F4F4-B45F-ADCC-6043-F3F8EF7759F6}"/>
          </ac:picMkLst>
        </pc:picChg>
      </pc:sldChg>
      <pc:sldChg chg="addSp delSp modSp new mod">
        <pc:chgData name="Fuchedzhy Valentyna" userId="8ba483c4-aa65-4e5b-8c89-65bed040dfcb" providerId="ADAL" clId="{5AEB8B2C-7499-4B01-953D-3092329A0D8D}" dt="2023-03-14T10:48:44.700" v="748" actId="478"/>
        <pc:sldMkLst>
          <pc:docMk/>
          <pc:sldMk cId="2065132386" sldId="2147376816"/>
        </pc:sldMkLst>
        <pc:spChg chg="del">
          <ac:chgData name="Fuchedzhy Valentyna" userId="8ba483c4-aa65-4e5b-8c89-65bed040dfcb" providerId="ADAL" clId="{5AEB8B2C-7499-4B01-953D-3092329A0D8D}" dt="2023-03-14T10:48:44.700" v="748" actId="478"/>
          <ac:spMkLst>
            <pc:docMk/>
            <pc:sldMk cId="2065132386" sldId="2147376816"/>
            <ac:spMk id="2" creationId="{6236F916-6982-5E37-0B4D-1F72FB909AC7}"/>
          </ac:spMkLst>
        </pc:spChg>
        <pc:picChg chg="add mod">
          <ac:chgData name="Fuchedzhy Valentyna" userId="8ba483c4-aa65-4e5b-8c89-65bed040dfcb" providerId="ADAL" clId="{5AEB8B2C-7499-4B01-953D-3092329A0D8D}" dt="2023-03-14T10:48:41.135" v="747" actId="1076"/>
          <ac:picMkLst>
            <pc:docMk/>
            <pc:sldMk cId="2065132386" sldId="2147376816"/>
            <ac:picMk id="3" creationId="{EE0068F4-A792-9887-D391-261EF3C4FD15}"/>
          </ac:picMkLst>
        </pc:picChg>
      </pc:sldChg>
      <pc:sldMasterChg chg="delSldLayout">
        <pc:chgData name="Fuchedzhy Valentyna" userId="8ba483c4-aa65-4e5b-8c89-65bed040dfcb" providerId="ADAL" clId="{5AEB8B2C-7499-4B01-953D-3092329A0D8D}" dt="2023-03-12T15:25:24.472" v="477" actId="2696"/>
        <pc:sldMasterMkLst>
          <pc:docMk/>
          <pc:sldMasterMk cId="761222766" sldId="2147483684"/>
        </pc:sldMasterMkLst>
        <pc:sldLayoutChg chg="del">
          <pc:chgData name="Fuchedzhy Valentyna" userId="8ba483c4-aa65-4e5b-8c89-65bed040dfcb" providerId="ADAL" clId="{5AEB8B2C-7499-4B01-953D-3092329A0D8D}" dt="2023-03-12T15:25:24.472" v="477" actId="2696"/>
          <pc:sldLayoutMkLst>
            <pc:docMk/>
            <pc:sldMasterMk cId="761222766" sldId="2147483684"/>
            <pc:sldLayoutMk cId="418660738" sldId="2147484062"/>
          </pc:sldLayoutMkLst>
        </pc:sldLayoutChg>
        <pc:sldLayoutChg chg="del">
          <pc:chgData name="Fuchedzhy Valentyna" userId="8ba483c4-aa65-4e5b-8c89-65bed040dfcb" providerId="ADAL" clId="{5AEB8B2C-7499-4B01-953D-3092329A0D8D}" dt="2023-03-12T15:25:24.472" v="477" actId="2696"/>
          <pc:sldLayoutMkLst>
            <pc:docMk/>
            <pc:sldMasterMk cId="761222766" sldId="2147483684"/>
            <pc:sldLayoutMk cId="3708162102" sldId="2147484063"/>
          </pc:sldLayoutMkLst>
        </pc:sldLayoutChg>
        <pc:sldLayoutChg chg="del">
          <pc:chgData name="Fuchedzhy Valentyna" userId="8ba483c4-aa65-4e5b-8c89-65bed040dfcb" providerId="ADAL" clId="{5AEB8B2C-7499-4B01-953D-3092329A0D8D}" dt="2023-03-12T15:25:24.472" v="477" actId="2696"/>
          <pc:sldLayoutMkLst>
            <pc:docMk/>
            <pc:sldMasterMk cId="761222766" sldId="2147483684"/>
            <pc:sldLayoutMk cId="1039250871" sldId="2147484064"/>
          </pc:sldLayoutMkLst>
        </pc:sldLayoutChg>
        <pc:sldLayoutChg chg="del">
          <pc:chgData name="Fuchedzhy Valentyna" userId="8ba483c4-aa65-4e5b-8c89-65bed040dfcb" providerId="ADAL" clId="{5AEB8B2C-7499-4B01-953D-3092329A0D8D}" dt="2023-03-12T15:25:24.472" v="477" actId="2696"/>
          <pc:sldLayoutMkLst>
            <pc:docMk/>
            <pc:sldMasterMk cId="761222766" sldId="2147483684"/>
            <pc:sldLayoutMk cId="2383161709" sldId="2147484065"/>
          </pc:sldLayoutMkLst>
        </pc:sldLayoutChg>
        <pc:sldLayoutChg chg="del">
          <pc:chgData name="Fuchedzhy Valentyna" userId="8ba483c4-aa65-4e5b-8c89-65bed040dfcb" providerId="ADAL" clId="{5AEB8B2C-7499-4B01-953D-3092329A0D8D}" dt="2023-03-12T15:25:24.472" v="477" actId="2696"/>
          <pc:sldLayoutMkLst>
            <pc:docMk/>
            <pc:sldMasterMk cId="761222766" sldId="2147483684"/>
            <pc:sldLayoutMk cId="805949512" sldId="2147484066"/>
          </pc:sldLayoutMkLst>
        </pc:sldLayoutChg>
      </pc:sldMasterChg>
      <pc:sldMasterChg chg="delSldLayout">
        <pc:chgData name="Fuchedzhy Valentyna" userId="8ba483c4-aa65-4e5b-8c89-65bed040dfcb" providerId="ADAL" clId="{5AEB8B2C-7499-4B01-953D-3092329A0D8D}" dt="2023-03-10T11:56:11.730" v="257" actId="2696"/>
        <pc:sldMasterMkLst>
          <pc:docMk/>
          <pc:sldMasterMk cId="3347515676" sldId="2147483997"/>
        </pc:sldMasterMkLst>
        <pc:sldLayoutChg chg="del">
          <pc:chgData name="Fuchedzhy Valentyna" userId="8ba483c4-aa65-4e5b-8c89-65bed040dfcb" providerId="ADAL" clId="{5AEB8B2C-7499-4B01-953D-3092329A0D8D}" dt="2023-03-10T11:56:11.730" v="257" actId="2696"/>
          <pc:sldLayoutMkLst>
            <pc:docMk/>
            <pc:sldMasterMk cId="3347515676" sldId="2147483997"/>
            <pc:sldLayoutMk cId="1194603430" sldId="2147484013"/>
          </pc:sldLayoutMkLst>
        </pc:sldLayoutChg>
      </pc:sldMasterChg>
      <pc:sldMasterChg chg="delSldLayout">
        <pc:chgData name="Fuchedzhy Valentyna" userId="8ba483c4-aa65-4e5b-8c89-65bed040dfcb" providerId="ADAL" clId="{5AEB8B2C-7499-4B01-953D-3092329A0D8D}" dt="2023-03-09T09:59:27.216" v="194" actId="47"/>
        <pc:sldMasterMkLst>
          <pc:docMk/>
          <pc:sldMasterMk cId="962349683" sldId="2147484020"/>
        </pc:sldMasterMkLst>
        <pc:sldLayoutChg chg="del">
          <pc:chgData name="Fuchedzhy Valentyna" userId="8ba483c4-aa65-4e5b-8c89-65bed040dfcb" providerId="ADAL" clId="{5AEB8B2C-7499-4B01-953D-3092329A0D8D}" dt="2023-03-09T09:59:27.216" v="194" actId="47"/>
          <pc:sldLayoutMkLst>
            <pc:docMk/>
            <pc:sldMasterMk cId="962349683" sldId="2147484020"/>
            <pc:sldLayoutMk cId="3543470132" sldId="2147484060"/>
          </pc:sldLayoutMkLst>
        </pc:sldLayoutChg>
      </pc:sldMasterChg>
    </pc:docChg>
  </pc:docChgLst>
  <pc:docChgLst>
    <pc:chgData name="Fuchedzhy Valentyna" userId="8ba483c4-aa65-4e5b-8c89-65bed040dfcb" providerId="ADAL" clId="{D3526205-C5FF-4F3C-9925-F35A5A36B4AA}"/>
    <pc:docChg chg="undo custSel addSld delSld modSld sldOrd modSection">
      <pc:chgData name="Fuchedzhy Valentyna" userId="8ba483c4-aa65-4e5b-8c89-65bed040dfcb" providerId="ADAL" clId="{D3526205-C5FF-4F3C-9925-F35A5A36B4AA}" dt="2023-08-03T11:11:56.634" v="207" actId="1076"/>
      <pc:docMkLst>
        <pc:docMk/>
      </pc:docMkLst>
      <pc:sldChg chg="addSp delSp modSp mod">
        <pc:chgData name="Fuchedzhy Valentyna" userId="8ba483c4-aa65-4e5b-8c89-65bed040dfcb" providerId="ADAL" clId="{D3526205-C5FF-4F3C-9925-F35A5A36B4AA}" dt="2023-08-03T11:11:56.634" v="207" actId="1076"/>
        <pc:sldMkLst>
          <pc:docMk/>
          <pc:sldMk cId="1854642735" sldId="2147377501"/>
        </pc:sldMkLst>
        <pc:spChg chg="del">
          <ac:chgData name="Fuchedzhy Valentyna" userId="8ba483c4-aa65-4e5b-8c89-65bed040dfcb" providerId="ADAL" clId="{D3526205-C5FF-4F3C-9925-F35A5A36B4AA}" dt="2023-07-28T11:16:35.847" v="9"/>
          <ac:spMkLst>
            <pc:docMk/>
            <pc:sldMk cId="1854642735" sldId="2147377501"/>
            <ac:spMk id="3" creationId="{10AE0C56-7FC6-3B64-5C4D-F98E70AC6F08}"/>
          </ac:spMkLst>
        </pc:spChg>
        <pc:spChg chg="add mod">
          <ac:chgData name="Fuchedzhy Valentyna" userId="8ba483c4-aa65-4e5b-8c89-65bed040dfcb" providerId="ADAL" clId="{D3526205-C5FF-4F3C-9925-F35A5A36B4AA}" dt="2023-07-28T11:16:59.123" v="19" actId="478"/>
          <ac:spMkLst>
            <pc:docMk/>
            <pc:sldMk cId="1854642735" sldId="2147377501"/>
            <ac:spMk id="4" creationId="{B8322F00-486A-C0A7-99D9-02610F7C98C4}"/>
          </ac:spMkLst>
        </pc:spChg>
        <pc:picChg chg="mod">
          <ac:chgData name="Fuchedzhy Valentyna" userId="8ba483c4-aa65-4e5b-8c89-65bed040dfcb" providerId="ADAL" clId="{D3526205-C5FF-4F3C-9925-F35A5A36B4AA}" dt="2023-08-03T11:11:42.810" v="206" actId="1076"/>
          <ac:picMkLst>
            <pc:docMk/>
            <pc:sldMk cId="1854642735" sldId="2147377501"/>
            <ac:picMk id="5" creationId="{0AF7DDFD-5FE3-7F9A-8AD2-DFDE7839E844}"/>
          </ac:picMkLst>
        </pc:picChg>
        <pc:picChg chg="add mod">
          <ac:chgData name="Fuchedzhy Valentyna" userId="8ba483c4-aa65-4e5b-8c89-65bed040dfcb" providerId="ADAL" clId="{D3526205-C5FF-4F3C-9925-F35A5A36B4AA}" dt="2023-08-03T11:11:56.634" v="207" actId="1076"/>
          <ac:picMkLst>
            <pc:docMk/>
            <pc:sldMk cId="1854642735" sldId="2147377501"/>
            <ac:picMk id="6" creationId="{A6BAB3CE-F17D-CBE4-B430-29101408095F}"/>
          </ac:picMkLst>
        </pc:picChg>
        <pc:picChg chg="del">
          <ac:chgData name="Fuchedzhy Valentyna" userId="8ba483c4-aa65-4e5b-8c89-65bed040dfcb" providerId="ADAL" clId="{D3526205-C5FF-4F3C-9925-F35A5A36B4AA}" dt="2023-07-28T11:17:06.524" v="20" actId="478"/>
          <ac:picMkLst>
            <pc:docMk/>
            <pc:sldMk cId="1854642735" sldId="2147377501"/>
            <ac:picMk id="13" creationId="{A5F6CE84-1259-BD13-F314-DD2CEAB08D22}"/>
          </ac:picMkLst>
        </pc:picChg>
        <pc:picChg chg="add del mod">
          <ac:chgData name="Fuchedzhy Valentyna" userId="8ba483c4-aa65-4e5b-8c89-65bed040dfcb" providerId="ADAL" clId="{D3526205-C5FF-4F3C-9925-F35A5A36B4AA}" dt="2023-07-28T11:16:58.176" v="18" actId="478"/>
          <ac:picMkLst>
            <pc:docMk/>
            <pc:sldMk cId="1854642735" sldId="2147377501"/>
            <ac:picMk id="1026" creationId="{DB7DBC33-9A5F-8F5B-BC65-BCD56EE1FA0B}"/>
          </ac:picMkLst>
        </pc:picChg>
        <pc:picChg chg="add del mod">
          <ac:chgData name="Fuchedzhy Valentyna" userId="8ba483c4-aa65-4e5b-8c89-65bed040dfcb" providerId="ADAL" clId="{D3526205-C5FF-4F3C-9925-F35A5A36B4AA}" dt="2023-07-28T11:16:31.438" v="8"/>
          <ac:picMkLst>
            <pc:docMk/>
            <pc:sldMk cId="1854642735" sldId="2147377501"/>
            <ac:picMk id="1028" creationId="{3F5FBAFB-68E5-AEF5-4DD5-5F393E0D4DAF}"/>
          </ac:picMkLst>
        </pc:picChg>
        <pc:picChg chg="add del mod">
          <ac:chgData name="Fuchedzhy Valentyna" userId="8ba483c4-aa65-4e5b-8c89-65bed040dfcb" providerId="ADAL" clId="{D3526205-C5FF-4F3C-9925-F35A5A36B4AA}" dt="2023-07-28T11:16:59.123" v="19" actId="478"/>
          <ac:picMkLst>
            <pc:docMk/>
            <pc:sldMk cId="1854642735" sldId="2147377501"/>
            <ac:picMk id="1030" creationId="{B6571A52-A058-EAB0-DD22-4CF210DB483F}"/>
          </ac:picMkLst>
        </pc:picChg>
      </pc:sldChg>
      <pc:sldChg chg="ord">
        <pc:chgData name="Fuchedzhy Valentyna" userId="8ba483c4-aa65-4e5b-8c89-65bed040dfcb" providerId="ADAL" clId="{D3526205-C5FF-4F3C-9925-F35A5A36B4AA}" dt="2023-08-01T08:41:55.497" v="184"/>
        <pc:sldMkLst>
          <pc:docMk/>
          <pc:sldMk cId="1772366047" sldId="2147377502"/>
        </pc:sldMkLst>
      </pc:sldChg>
      <pc:sldChg chg="addSp delSp modSp add mod">
        <pc:chgData name="Fuchedzhy Valentyna" userId="8ba483c4-aa65-4e5b-8c89-65bed040dfcb" providerId="ADAL" clId="{D3526205-C5FF-4F3C-9925-F35A5A36B4AA}" dt="2023-07-30T14:47:43.397" v="89" actId="20577"/>
        <pc:sldMkLst>
          <pc:docMk/>
          <pc:sldMk cId="4157651683" sldId="2147377503"/>
        </pc:sldMkLst>
        <pc:spChg chg="mod">
          <ac:chgData name="Fuchedzhy Valentyna" userId="8ba483c4-aa65-4e5b-8c89-65bed040dfcb" providerId="ADAL" clId="{D3526205-C5FF-4F3C-9925-F35A5A36B4AA}" dt="2023-07-30T14:47:43.397" v="89" actId="20577"/>
          <ac:spMkLst>
            <pc:docMk/>
            <pc:sldMk cId="4157651683" sldId="2147377503"/>
            <ac:spMk id="2" creationId="{79C63BB5-BB5A-84CB-BEF6-BB2ADAAEBA01}"/>
          </ac:spMkLst>
        </pc:spChg>
        <pc:picChg chg="del">
          <ac:chgData name="Fuchedzhy Valentyna" userId="8ba483c4-aa65-4e5b-8c89-65bed040dfcb" providerId="ADAL" clId="{D3526205-C5FF-4F3C-9925-F35A5A36B4AA}" dt="2023-07-28T11:16:51.100" v="14" actId="478"/>
          <ac:picMkLst>
            <pc:docMk/>
            <pc:sldMk cId="4157651683" sldId="2147377503"/>
            <ac:picMk id="5" creationId="{0AF7DDFD-5FE3-7F9A-8AD2-DFDE7839E844}"/>
          </ac:picMkLst>
        </pc:picChg>
        <pc:picChg chg="del">
          <ac:chgData name="Fuchedzhy Valentyna" userId="8ba483c4-aa65-4e5b-8c89-65bed040dfcb" providerId="ADAL" clId="{D3526205-C5FF-4F3C-9925-F35A5A36B4AA}" dt="2023-07-28T11:16:50.178" v="13" actId="478"/>
          <ac:picMkLst>
            <pc:docMk/>
            <pc:sldMk cId="4157651683" sldId="2147377503"/>
            <ac:picMk id="9" creationId="{87BCBEF8-20C2-29F2-7DE4-2E34D49FAFF8}"/>
          </ac:picMkLst>
        </pc:picChg>
        <pc:picChg chg="del mod">
          <ac:chgData name="Fuchedzhy Valentyna" userId="8ba483c4-aa65-4e5b-8c89-65bed040dfcb" providerId="ADAL" clId="{D3526205-C5FF-4F3C-9925-F35A5A36B4AA}" dt="2023-07-28T11:30:12.121" v="26" actId="21"/>
          <ac:picMkLst>
            <pc:docMk/>
            <pc:sldMk cId="4157651683" sldId="2147377503"/>
            <ac:picMk id="13" creationId="{A5F6CE84-1259-BD13-F314-DD2CEAB08D22}"/>
          </ac:picMkLst>
        </pc:picChg>
        <pc:picChg chg="del">
          <ac:chgData name="Fuchedzhy Valentyna" userId="8ba483c4-aa65-4e5b-8c89-65bed040dfcb" providerId="ADAL" clId="{D3526205-C5FF-4F3C-9925-F35A5A36B4AA}" dt="2023-07-28T11:16:49.142" v="12" actId="478"/>
          <ac:picMkLst>
            <pc:docMk/>
            <pc:sldMk cId="4157651683" sldId="2147377503"/>
            <ac:picMk id="15" creationId="{D2ABECBC-EBA1-E2FE-6FF0-0AC2F35ADE33}"/>
          </ac:picMkLst>
        </pc:picChg>
        <pc:picChg chg="mod">
          <ac:chgData name="Fuchedzhy Valentyna" userId="8ba483c4-aa65-4e5b-8c89-65bed040dfcb" providerId="ADAL" clId="{D3526205-C5FF-4F3C-9925-F35A5A36B4AA}" dt="2023-07-28T12:07:34.416" v="46" actId="1076"/>
          <ac:picMkLst>
            <pc:docMk/>
            <pc:sldMk cId="4157651683" sldId="2147377503"/>
            <ac:picMk id="1030" creationId="{B6571A52-A058-EAB0-DD22-4CF210DB483F}"/>
          </ac:picMkLst>
        </pc:picChg>
        <pc:picChg chg="add mod">
          <ac:chgData name="Fuchedzhy Valentyna" userId="8ba483c4-aa65-4e5b-8c89-65bed040dfcb" providerId="ADAL" clId="{D3526205-C5FF-4F3C-9925-F35A5A36B4AA}" dt="2023-07-28T11:17:28.627" v="22" actId="1076"/>
          <ac:picMkLst>
            <pc:docMk/>
            <pc:sldMk cId="4157651683" sldId="2147377503"/>
            <ac:picMk id="2050" creationId="{C4353456-5ECE-B6D5-F5E7-722C0537E78A}"/>
          </ac:picMkLst>
        </pc:picChg>
        <pc:picChg chg="add mod">
          <ac:chgData name="Fuchedzhy Valentyna" userId="8ba483c4-aa65-4e5b-8c89-65bed040dfcb" providerId="ADAL" clId="{D3526205-C5FF-4F3C-9925-F35A5A36B4AA}" dt="2023-07-28T12:03:00.398" v="42" actId="1076"/>
          <ac:picMkLst>
            <pc:docMk/>
            <pc:sldMk cId="4157651683" sldId="2147377503"/>
            <ac:picMk id="2052" creationId="{5A1BD6BC-76B5-B2C4-2C09-9C4D0DA578FF}"/>
          </ac:picMkLst>
        </pc:picChg>
        <pc:picChg chg="add mod">
          <ac:chgData name="Fuchedzhy Valentyna" userId="8ba483c4-aa65-4e5b-8c89-65bed040dfcb" providerId="ADAL" clId="{D3526205-C5FF-4F3C-9925-F35A5A36B4AA}" dt="2023-07-28T12:02:59.457" v="41" actId="1076"/>
          <ac:picMkLst>
            <pc:docMk/>
            <pc:sldMk cId="4157651683" sldId="2147377503"/>
            <ac:picMk id="2054" creationId="{A3513134-0020-D659-1F55-7633A12B22F6}"/>
          </ac:picMkLst>
        </pc:picChg>
        <pc:picChg chg="add del mod">
          <ac:chgData name="Fuchedzhy Valentyna" userId="8ba483c4-aa65-4e5b-8c89-65bed040dfcb" providerId="ADAL" clId="{D3526205-C5FF-4F3C-9925-F35A5A36B4AA}" dt="2023-07-28T12:07:36.922" v="47"/>
          <ac:picMkLst>
            <pc:docMk/>
            <pc:sldMk cId="4157651683" sldId="2147377503"/>
            <ac:picMk id="2056" creationId="{6E339062-1D2A-04D0-A122-9546313FD8FF}"/>
          </ac:picMkLst>
        </pc:picChg>
        <pc:picChg chg="add mod">
          <ac:chgData name="Fuchedzhy Valentyna" userId="8ba483c4-aa65-4e5b-8c89-65bed040dfcb" providerId="ADAL" clId="{D3526205-C5FF-4F3C-9925-F35A5A36B4AA}" dt="2023-07-28T13:03:07.004" v="63" actId="1076"/>
          <ac:picMkLst>
            <pc:docMk/>
            <pc:sldMk cId="4157651683" sldId="2147377503"/>
            <ac:picMk id="2058" creationId="{AD207731-F735-FE1F-AF2A-A139D5F697A0}"/>
          </ac:picMkLst>
        </pc:picChg>
      </pc:sldChg>
      <pc:sldChg chg="addSp delSp modSp add mod">
        <pc:chgData name="Fuchedzhy Valentyna" userId="8ba483c4-aa65-4e5b-8c89-65bed040dfcb" providerId="ADAL" clId="{D3526205-C5FF-4F3C-9925-F35A5A36B4AA}" dt="2023-08-02T08:24:16.222" v="187" actId="1076"/>
        <pc:sldMkLst>
          <pc:docMk/>
          <pc:sldMk cId="2926607130" sldId="2147377504"/>
        </pc:sldMkLst>
        <pc:spChg chg="mod">
          <ac:chgData name="Fuchedzhy Valentyna" userId="8ba483c4-aa65-4e5b-8c89-65bed040dfcb" providerId="ADAL" clId="{D3526205-C5FF-4F3C-9925-F35A5A36B4AA}" dt="2023-07-28T12:13:03.579" v="54" actId="6549"/>
          <ac:spMkLst>
            <pc:docMk/>
            <pc:sldMk cId="2926607130" sldId="2147377504"/>
            <ac:spMk id="2" creationId="{79C63BB5-BB5A-84CB-BEF6-BB2ADAAEBA01}"/>
          </ac:spMkLst>
        </pc:spChg>
        <pc:spChg chg="add del mod">
          <ac:chgData name="Fuchedzhy Valentyna" userId="8ba483c4-aa65-4e5b-8c89-65bed040dfcb" providerId="ADAL" clId="{D3526205-C5FF-4F3C-9925-F35A5A36B4AA}" dt="2023-07-28T12:13:05.494" v="55" actId="22"/>
          <ac:spMkLst>
            <pc:docMk/>
            <pc:sldMk cId="2926607130" sldId="2147377504"/>
            <ac:spMk id="3" creationId="{773F44E6-20A5-D270-9D49-A741C8B63E22}"/>
          </ac:spMkLst>
        </pc:spChg>
        <pc:picChg chg="add mod ord">
          <ac:chgData name="Fuchedzhy Valentyna" userId="8ba483c4-aa65-4e5b-8c89-65bed040dfcb" providerId="ADAL" clId="{D3526205-C5FF-4F3C-9925-F35A5A36B4AA}" dt="2023-07-28T12:13:05.494" v="55" actId="22"/>
          <ac:picMkLst>
            <pc:docMk/>
            <pc:sldMk cId="2926607130" sldId="2147377504"/>
            <ac:picMk id="5" creationId="{9C3BA636-78C5-13C4-2BC2-E574F172D388}"/>
          </ac:picMkLst>
        </pc:picChg>
        <pc:picChg chg="add mod">
          <ac:chgData name="Fuchedzhy Valentyna" userId="8ba483c4-aa65-4e5b-8c89-65bed040dfcb" providerId="ADAL" clId="{D3526205-C5FF-4F3C-9925-F35A5A36B4AA}" dt="2023-07-28T12:13:15.670" v="58" actId="1076"/>
          <ac:picMkLst>
            <pc:docMk/>
            <pc:sldMk cId="2926607130" sldId="2147377504"/>
            <ac:picMk id="7" creationId="{2DEA5B59-A097-87F7-0B55-69B365D9B62F}"/>
          </ac:picMkLst>
        </pc:picChg>
        <pc:picChg chg="add mod">
          <ac:chgData name="Fuchedzhy Valentyna" userId="8ba483c4-aa65-4e5b-8c89-65bed040dfcb" providerId="ADAL" clId="{D3526205-C5FF-4F3C-9925-F35A5A36B4AA}" dt="2023-07-28T12:13:31.937" v="61" actId="1076"/>
          <ac:picMkLst>
            <pc:docMk/>
            <pc:sldMk cId="2926607130" sldId="2147377504"/>
            <ac:picMk id="9" creationId="{FA4E81E8-DD95-EF55-8161-4A4DCBE48042}"/>
          </ac:picMkLst>
        </pc:picChg>
        <pc:picChg chg="add mod">
          <ac:chgData name="Fuchedzhy Valentyna" userId="8ba483c4-aa65-4e5b-8c89-65bed040dfcb" providerId="ADAL" clId="{D3526205-C5FF-4F3C-9925-F35A5A36B4AA}" dt="2023-08-02T08:24:16.222" v="187" actId="1076"/>
          <ac:picMkLst>
            <pc:docMk/>
            <pc:sldMk cId="2926607130" sldId="2147377504"/>
            <ac:picMk id="11" creationId="{25BBD1BA-F772-C944-2CC4-20DE15DEF217}"/>
          </ac:picMkLst>
        </pc:picChg>
        <pc:picChg chg="del">
          <ac:chgData name="Fuchedzhy Valentyna" userId="8ba483c4-aa65-4e5b-8c89-65bed040dfcb" providerId="ADAL" clId="{D3526205-C5FF-4F3C-9925-F35A5A36B4AA}" dt="2023-07-28T12:12:57.269" v="49" actId="478"/>
          <ac:picMkLst>
            <pc:docMk/>
            <pc:sldMk cId="2926607130" sldId="2147377504"/>
            <ac:picMk id="1026" creationId="{DB7DBC33-9A5F-8F5B-BC65-BCD56EE1FA0B}"/>
          </ac:picMkLst>
        </pc:picChg>
        <pc:picChg chg="del">
          <ac:chgData name="Fuchedzhy Valentyna" userId="8ba483c4-aa65-4e5b-8c89-65bed040dfcb" providerId="ADAL" clId="{D3526205-C5FF-4F3C-9925-F35A5A36B4AA}" dt="2023-07-28T12:13:00.094" v="53" actId="478"/>
          <ac:picMkLst>
            <pc:docMk/>
            <pc:sldMk cId="2926607130" sldId="2147377504"/>
            <ac:picMk id="1030" creationId="{B6571A52-A058-EAB0-DD22-4CF210DB483F}"/>
          </ac:picMkLst>
        </pc:picChg>
        <pc:picChg chg="del">
          <ac:chgData name="Fuchedzhy Valentyna" userId="8ba483c4-aa65-4e5b-8c89-65bed040dfcb" providerId="ADAL" clId="{D3526205-C5FF-4F3C-9925-F35A5A36B4AA}" dt="2023-07-28T12:12:58.035" v="50" actId="478"/>
          <ac:picMkLst>
            <pc:docMk/>
            <pc:sldMk cId="2926607130" sldId="2147377504"/>
            <ac:picMk id="2050" creationId="{C4353456-5ECE-B6D5-F5E7-722C0537E78A}"/>
          </ac:picMkLst>
        </pc:picChg>
        <pc:picChg chg="del">
          <ac:chgData name="Fuchedzhy Valentyna" userId="8ba483c4-aa65-4e5b-8c89-65bed040dfcb" providerId="ADAL" clId="{D3526205-C5FF-4F3C-9925-F35A5A36B4AA}" dt="2023-07-28T12:12:59.473" v="52" actId="478"/>
          <ac:picMkLst>
            <pc:docMk/>
            <pc:sldMk cId="2926607130" sldId="2147377504"/>
            <ac:picMk id="2052" creationId="{5A1BD6BC-76B5-B2C4-2C09-9C4D0DA578FF}"/>
          </ac:picMkLst>
        </pc:picChg>
        <pc:picChg chg="del">
          <ac:chgData name="Fuchedzhy Valentyna" userId="8ba483c4-aa65-4e5b-8c89-65bed040dfcb" providerId="ADAL" clId="{D3526205-C5FF-4F3C-9925-F35A5A36B4AA}" dt="2023-07-28T12:12:58.755" v="51" actId="478"/>
          <ac:picMkLst>
            <pc:docMk/>
            <pc:sldMk cId="2926607130" sldId="2147377504"/>
            <ac:picMk id="2054" creationId="{A3513134-0020-D659-1F55-7633A12B22F6}"/>
          </ac:picMkLst>
        </pc:picChg>
      </pc:sldChg>
      <pc:sldChg chg="addSp delSp modSp add del mod">
        <pc:chgData name="Fuchedzhy Valentyna" userId="8ba483c4-aa65-4e5b-8c89-65bed040dfcb" providerId="ADAL" clId="{D3526205-C5FF-4F3C-9925-F35A5A36B4AA}" dt="2023-07-31T12:01:24.292" v="144" actId="47"/>
        <pc:sldMkLst>
          <pc:docMk/>
          <pc:sldMk cId="306541433" sldId="2147377505"/>
        </pc:sldMkLst>
        <pc:spChg chg="del">
          <ac:chgData name="Fuchedzhy Valentyna" userId="8ba483c4-aa65-4e5b-8c89-65bed040dfcb" providerId="ADAL" clId="{D3526205-C5FF-4F3C-9925-F35A5A36B4AA}" dt="2023-07-31T06:48:09.982" v="93" actId="478"/>
          <ac:spMkLst>
            <pc:docMk/>
            <pc:sldMk cId="306541433" sldId="2147377505"/>
            <ac:spMk id="2" creationId="{79C63BB5-BB5A-84CB-BEF6-BB2ADAAEBA01}"/>
          </ac:spMkLst>
        </pc:spChg>
        <pc:spChg chg="add mod">
          <ac:chgData name="Fuchedzhy Valentyna" userId="8ba483c4-aa65-4e5b-8c89-65bed040dfcb" providerId="ADAL" clId="{D3526205-C5FF-4F3C-9925-F35A5A36B4AA}" dt="2023-07-31T06:49:09.148" v="97" actId="207"/>
          <ac:spMkLst>
            <pc:docMk/>
            <pc:sldMk cId="306541433" sldId="2147377505"/>
            <ac:spMk id="6" creationId="{292F4A70-5A7A-5B94-E792-DAD707E44AB7}"/>
          </ac:spMkLst>
        </pc:spChg>
        <pc:spChg chg="add mod">
          <ac:chgData name="Fuchedzhy Valentyna" userId="8ba483c4-aa65-4e5b-8c89-65bed040dfcb" providerId="ADAL" clId="{D3526205-C5FF-4F3C-9925-F35A5A36B4AA}" dt="2023-07-31T06:49:19.584" v="100" actId="14100"/>
          <ac:spMkLst>
            <pc:docMk/>
            <pc:sldMk cId="306541433" sldId="2147377505"/>
            <ac:spMk id="8" creationId="{97F0EE5E-8413-A789-0E07-A88A7E8E2959}"/>
          </ac:spMkLst>
        </pc:spChg>
        <pc:picChg chg="add mod modCrop">
          <ac:chgData name="Fuchedzhy Valentyna" userId="8ba483c4-aa65-4e5b-8c89-65bed040dfcb" providerId="ADAL" clId="{D3526205-C5FF-4F3C-9925-F35A5A36B4AA}" dt="2023-07-31T06:49:35.145" v="101" actId="732"/>
          <ac:picMkLst>
            <pc:docMk/>
            <pc:sldMk cId="306541433" sldId="2147377505"/>
            <ac:picMk id="4" creationId="{1BDC5668-0E2B-86C0-20B4-07808C81C59B}"/>
          </ac:picMkLst>
        </pc:picChg>
        <pc:picChg chg="del">
          <ac:chgData name="Fuchedzhy Valentyna" userId="8ba483c4-aa65-4e5b-8c89-65bed040dfcb" providerId="ADAL" clId="{D3526205-C5FF-4F3C-9925-F35A5A36B4AA}" dt="2023-07-31T06:48:07.499" v="92" actId="478"/>
          <ac:picMkLst>
            <pc:docMk/>
            <pc:sldMk cId="306541433" sldId="2147377505"/>
            <ac:picMk id="7" creationId="{2DEA5B59-A097-87F7-0B55-69B365D9B62F}"/>
          </ac:picMkLst>
        </pc:picChg>
        <pc:picChg chg="del">
          <ac:chgData name="Fuchedzhy Valentyna" userId="8ba483c4-aa65-4e5b-8c89-65bed040dfcb" providerId="ADAL" clId="{D3526205-C5FF-4F3C-9925-F35A5A36B4AA}" dt="2023-07-31T06:48:06.717" v="91" actId="478"/>
          <ac:picMkLst>
            <pc:docMk/>
            <pc:sldMk cId="306541433" sldId="2147377505"/>
            <ac:picMk id="9" creationId="{FA4E81E8-DD95-EF55-8161-4A4DCBE48042}"/>
          </ac:picMkLst>
        </pc:picChg>
      </pc:sldChg>
      <pc:sldChg chg="addSp delSp modSp new mod">
        <pc:chgData name="Fuchedzhy Valentyna" userId="8ba483c4-aa65-4e5b-8c89-65bed040dfcb" providerId="ADAL" clId="{D3526205-C5FF-4F3C-9925-F35A5A36B4AA}" dt="2023-07-31T08:18:24.865" v="143" actId="1076"/>
        <pc:sldMkLst>
          <pc:docMk/>
          <pc:sldMk cId="2507724106" sldId="2147377506"/>
        </pc:sldMkLst>
        <pc:spChg chg="del">
          <ac:chgData name="Fuchedzhy Valentyna" userId="8ba483c4-aa65-4e5b-8c89-65bed040dfcb" providerId="ADAL" clId="{D3526205-C5FF-4F3C-9925-F35A5A36B4AA}" dt="2023-07-31T08:17:41.018" v="135" actId="478"/>
          <ac:spMkLst>
            <pc:docMk/>
            <pc:sldMk cId="2507724106" sldId="2147377506"/>
            <ac:spMk id="2" creationId="{643E31D2-D3C2-EBED-C13E-54B400D326E2}"/>
          </ac:spMkLst>
        </pc:spChg>
        <pc:spChg chg="del">
          <ac:chgData name="Fuchedzhy Valentyna" userId="8ba483c4-aa65-4e5b-8c89-65bed040dfcb" providerId="ADAL" clId="{D3526205-C5FF-4F3C-9925-F35A5A36B4AA}" dt="2023-07-31T08:15:37.232" v="120" actId="478"/>
          <ac:spMkLst>
            <pc:docMk/>
            <pc:sldMk cId="2507724106" sldId="2147377506"/>
            <ac:spMk id="3" creationId="{F5F5B926-CAAC-0BB6-4A4F-94BE825CEA3B}"/>
          </ac:spMkLst>
        </pc:spChg>
        <pc:graphicFrameChg chg="add del mod">
          <ac:chgData name="Fuchedzhy Valentyna" userId="8ba483c4-aa65-4e5b-8c89-65bed040dfcb" providerId="ADAL" clId="{D3526205-C5FF-4F3C-9925-F35A5A36B4AA}" dt="2023-07-31T08:16:31.131" v="122"/>
          <ac:graphicFrameMkLst>
            <pc:docMk/>
            <pc:sldMk cId="2507724106" sldId="2147377506"/>
            <ac:graphicFrameMk id="4" creationId="{37144892-EF3E-A135-4B59-83C4A0EFF8A7}"/>
          </ac:graphicFrameMkLst>
        </pc:graphicFrameChg>
        <pc:picChg chg="add mod modCrop">
          <ac:chgData name="Fuchedzhy Valentyna" userId="8ba483c4-aa65-4e5b-8c89-65bed040dfcb" providerId="ADAL" clId="{D3526205-C5FF-4F3C-9925-F35A5A36B4AA}" dt="2023-07-31T08:18:01.820" v="140" actId="732"/>
          <ac:picMkLst>
            <pc:docMk/>
            <pc:sldMk cId="2507724106" sldId="2147377506"/>
            <ac:picMk id="5" creationId="{4A305E1E-5275-A252-C0B0-184A3239CBEF}"/>
          </ac:picMkLst>
        </pc:picChg>
        <pc:picChg chg="add mod modCrop">
          <ac:chgData name="Fuchedzhy Valentyna" userId="8ba483c4-aa65-4e5b-8c89-65bed040dfcb" providerId="ADAL" clId="{D3526205-C5FF-4F3C-9925-F35A5A36B4AA}" dt="2023-07-31T08:18:24.865" v="143" actId="1076"/>
          <ac:picMkLst>
            <pc:docMk/>
            <pc:sldMk cId="2507724106" sldId="2147377506"/>
            <ac:picMk id="6" creationId="{B13DA2FF-30B6-31C8-CEC1-EBF1DD9841ED}"/>
          </ac:picMkLst>
        </pc:picChg>
        <pc:picChg chg="add mod">
          <ac:chgData name="Fuchedzhy Valentyna" userId="8ba483c4-aa65-4e5b-8c89-65bed040dfcb" providerId="ADAL" clId="{D3526205-C5FF-4F3C-9925-F35A5A36B4AA}" dt="2023-07-31T08:17:47.083" v="138" actId="1076"/>
          <ac:picMkLst>
            <pc:docMk/>
            <pc:sldMk cId="2507724106" sldId="2147377506"/>
            <ac:picMk id="3074" creationId="{E479D2D9-F157-20D1-8090-998A67DD1D49}"/>
          </ac:picMkLst>
        </pc:picChg>
      </pc:sldChg>
      <pc:sldChg chg="addSp delSp modSp add mod">
        <pc:chgData name="Fuchedzhy Valentyna" userId="8ba483c4-aa65-4e5b-8c89-65bed040dfcb" providerId="ADAL" clId="{D3526205-C5FF-4F3C-9925-F35A5A36B4AA}" dt="2023-08-02T08:59:14.891" v="204" actId="478"/>
        <pc:sldMkLst>
          <pc:docMk/>
          <pc:sldMk cId="2018601475" sldId="2147377507"/>
        </pc:sldMkLst>
        <pc:picChg chg="add del mod">
          <ac:chgData name="Fuchedzhy Valentyna" userId="8ba483c4-aa65-4e5b-8c89-65bed040dfcb" providerId="ADAL" clId="{D3526205-C5FF-4F3C-9925-F35A5A36B4AA}" dt="2023-07-31T06:54:15.383" v="107" actId="478"/>
          <ac:picMkLst>
            <pc:docMk/>
            <pc:sldMk cId="2018601475" sldId="2147377507"/>
            <ac:picMk id="3" creationId="{E86F684B-747A-3B6D-EA0A-D86E21249934}"/>
          </ac:picMkLst>
        </pc:picChg>
        <pc:picChg chg="del mod">
          <ac:chgData name="Fuchedzhy Valentyna" userId="8ba483c4-aa65-4e5b-8c89-65bed040dfcb" providerId="ADAL" clId="{D3526205-C5FF-4F3C-9925-F35A5A36B4AA}" dt="2023-07-31T12:01:27.927" v="147" actId="478"/>
          <ac:picMkLst>
            <pc:docMk/>
            <pc:sldMk cId="2018601475" sldId="2147377507"/>
            <ac:picMk id="4" creationId="{1BDC5668-0E2B-86C0-20B4-07808C81C59B}"/>
          </ac:picMkLst>
        </pc:picChg>
        <pc:picChg chg="add del mod">
          <ac:chgData name="Fuchedzhy Valentyna" userId="8ba483c4-aa65-4e5b-8c89-65bed040dfcb" providerId="ADAL" clId="{D3526205-C5FF-4F3C-9925-F35A5A36B4AA}" dt="2023-07-31T07:58:35.915" v="113" actId="478"/>
          <ac:picMkLst>
            <pc:docMk/>
            <pc:sldMk cId="2018601475" sldId="2147377507"/>
            <ac:picMk id="9" creationId="{DF06C22C-729C-AE0B-88B2-2321628A2799}"/>
          </ac:picMkLst>
        </pc:picChg>
        <pc:picChg chg="add del mod">
          <ac:chgData name="Fuchedzhy Valentyna" userId="8ba483c4-aa65-4e5b-8c89-65bed040dfcb" providerId="ADAL" clId="{D3526205-C5FF-4F3C-9925-F35A5A36B4AA}" dt="2023-07-31T12:01:26.563" v="145" actId="478"/>
          <ac:picMkLst>
            <pc:docMk/>
            <pc:sldMk cId="2018601475" sldId="2147377507"/>
            <ac:picMk id="11" creationId="{71E91AE9-3531-4E70-D30A-908AC9E1A135}"/>
          </ac:picMkLst>
        </pc:picChg>
        <pc:picChg chg="add del mod modCrop">
          <ac:chgData name="Fuchedzhy Valentyna" userId="8ba483c4-aa65-4e5b-8c89-65bed040dfcb" providerId="ADAL" clId="{D3526205-C5FF-4F3C-9925-F35A5A36B4AA}" dt="2023-08-01T08:41:08.570" v="179" actId="478"/>
          <ac:picMkLst>
            <pc:docMk/>
            <pc:sldMk cId="2018601475" sldId="2147377507"/>
            <ac:picMk id="12" creationId="{AA985895-929D-650D-934B-A64B135D2935}"/>
          </ac:picMkLst>
        </pc:picChg>
        <pc:picChg chg="add del mod modCrop">
          <ac:chgData name="Fuchedzhy Valentyna" userId="8ba483c4-aa65-4e5b-8c89-65bed040dfcb" providerId="ADAL" clId="{D3526205-C5FF-4F3C-9925-F35A5A36B4AA}" dt="2023-08-01T08:41:09.249" v="180" actId="478"/>
          <ac:picMkLst>
            <pc:docMk/>
            <pc:sldMk cId="2018601475" sldId="2147377507"/>
            <ac:picMk id="13" creationId="{3E12022D-EE8F-7F0A-D54B-5C4133431C21}"/>
          </ac:picMkLst>
        </pc:picChg>
        <pc:picChg chg="add del mod modCrop">
          <ac:chgData name="Fuchedzhy Valentyna" userId="8ba483c4-aa65-4e5b-8c89-65bed040dfcb" providerId="ADAL" clId="{D3526205-C5FF-4F3C-9925-F35A5A36B4AA}" dt="2023-08-01T08:41:10.175" v="181" actId="478"/>
          <ac:picMkLst>
            <pc:docMk/>
            <pc:sldMk cId="2018601475" sldId="2147377507"/>
            <ac:picMk id="14" creationId="{D0304245-14A7-24DD-4449-06584317CF4C}"/>
          </ac:picMkLst>
        </pc:picChg>
        <pc:picChg chg="add del mod modCrop">
          <ac:chgData name="Fuchedzhy Valentyna" userId="8ba483c4-aa65-4e5b-8c89-65bed040dfcb" providerId="ADAL" clId="{D3526205-C5FF-4F3C-9925-F35A5A36B4AA}" dt="2023-08-01T08:41:11.292" v="182" actId="478"/>
          <ac:picMkLst>
            <pc:docMk/>
            <pc:sldMk cId="2018601475" sldId="2147377507"/>
            <ac:picMk id="15" creationId="{B504CC26-5E01-A5F7-C258-4A0B610D92A9}"/>
          </ac:picMkLst>
        </pc:picChg>
        <pc:picChg chg="add del mod">
          <ac:chgData name="Fuchedzhy Valentyna" userId="8ba483c4-aa65-4e5b-8c89-65bed040dfcb" providerId="ADAL" clId="{D3526205-C5FF-4F3C-9925-F35A5A36B4AA}" dt="2023-08-02T08:59:14.891" v="204" actId="478"/>
          <ac:picMkLst>
            <pc:docMk/>
            <pc:sldMk cId="2018601475" sldId="2147377507"/>
            <ac:picMk id="17" creationId="{E4CBC45F-0C3E-919B-30AB-F48DB70BBF73}"/>
          </ac:picMkLst>
        </pc:picChg>
      </pc:sldChg>
    </pc:docChg>
  </pc:docChgLst>
  <pc:docChgLst>
    <pc:chgData name="Fuchedzhy Valentyna" userId="8ba483c4-aa65-4e5b-8c89-65bed040dfcb" providerId="ADAL" clId="{CBFFF10C-1B28-4323-A0DD-6FC8C23B9513}"/>
    <pc:docChg chg="undo custSel addSld delSld modSld sldOrd modSection">
      <pc:chgData name="Fuchedzhy Valentyna" userId="8ba483c4-aa65-4e5b-8c89-65bed040dfcb" providerId="ADAL" clId="{CBFFF10C-1B28-4323-A0DD-6FC8C23B9513}" dt="2023-12-22T10:29:16.668" v="2148" actId="255"/>
      <pc:docMkLst>
        <pc:docMk/>
      </pc:docMkLst>
      <pc:sldChg chg="mod ord modShow">
        <pc:chgData name="Fuchedzhy Valentyna" userId="8ba483c4-aa65-4e5b-8c89-65bed040dfcb" providerId="ADAL" clId="{CBFFF10C-1B28-4323-A0DD-6FC8C23B9513}" dt="2023-12-13T11:09:30.178" v="950" actId="729"/>
        <pc:sldMkLst>
          <pc:docMk/>
          <pc:sldMk cId="104982539" sldId="332"/>
        </pc:sldMkLst>
      </pc:sldChg>
      <pc:sldChg chg="add">
        <pc:chgData name="Fuchedzhy Valentyna" userId="8ba483c4-aa65-4e5b-8c89-65bed040dfcb" providerId="ADAL" clId="{CBFFF10C-1B28-4323-A0DD-6FC8C23B9513}" dt="2023-12-12T12:59:48.633" v="326"/>
        <pc:sldMkLst>
          <pc:docMk/>
          <pc:sldMk cId="81275366" sldId="346"/>
        </pc:sldMkLst>
      </pc:sldChg>
      <pc:sldChg chg="addSp delSp modSp del mod">
        <pc:chgData name="Fuchedzhy Valentyna" userId="8ba483c4-aa65-4e5b-8c89-65bed040dfcb" providerId="ADAL" clId="{CBFFF10C-1B28-4323-A0DD-6FC8C23B9513}" dt="2023-12-12T12:59:51.193" v="327" actId="47"/>
        <pc:sldMkLst>
          <pc:docMk/>
          <pc:sldMk cId="2223432625" sldId="488"/>
        </pc:sldMkLst>
        <pc:spChg chg="del">
          <ac:chgData name="Fuchedzhy Valentyna" userId="8ba483c4-aa65-4e5b-8c89-65bed040dfcb" providerId="ADAL" clId="{CBFFF10C-1B28-4323-A0DD-6FC8C23B9513}" dt="2023-12-12T12:58:11.358" v="322" actId="478"/>
          <ac:spMkLst>
            <pc:docMk/>
            <pc:sldMk cId="2223432625" sldId="488"/>
            <ac:spMk id="2" creationId="{D4FDBA79-40C2-66C4-032F-3820DAFFCE2C}"/>
          </ac:spMkLst>
        </pc:spChg>
        <pc:spChg chg="add mod">
          <ac:chgData name="Fuchedzhy Valentyna" userId="8ba483c4-aa65-4e5b-8c89-65bed040dfcb" providerId="ADAL" clId="{CBFFF10C-1B28-4323-A0DD-6FC8C23B9513}" dt="2023-12-12T12:58:13.093" v="323"/>
          <ac:spMkLst>
            <pc:docMk/>
            <pc:sldMk cId="2223432625" sldId="488"/>
            <ac:spMk id="5" creationId="{CE2BBBD4-FCB7-1B35-4405-5E38189CF051}"/>
          </ac:spMkLst>
        </pc:spChg>
        <pc:picChg chg="add mod">
          <ac:chgData name="Fuchedzhy Valentyna" userId="8ba483c4-aa65-4e5b-8c89-65bed040dfcb" providerId="ADAL" clId="{CBFFF10C-1B28-4323-A0DD-6FC8C23B9513}" dt="2023-12-12T12:58:27.400" v="325" actId="14100"/>
          <ac:picMkLst>
            <pc:docMk/>
            <pc:sldMk cId="2223432625" sldId="488"/>
            <ac:picMk id="6" creationId="{E2ED3AB2-45D9-2556-6262-1198226346E8}"/>
          </ac:picMkLst>
        </pc:picChg>
      </pc:sldChg>
      <pc:sldChg chg="modSp mod ord">
        <pc:chgData name="Fuchedzhy Valentyna" userId="8ba483c4-aa65-4e5b-8c89-65bed040dfcb" providerId="ADAL" clId="{CBFFF10C-1B28-4323-A0DD-6FC8C23B9513}" dt="2023-12-13T08:19:29.568" v="945" actId="14100"/>
        <pc:sldMkLst>
          <pc:docMk/>
          <pc:sldMk cId="2805212490" sldId="2145705524"/>
        </pc:sldMkLst>
        <pc:picChg chg="mod">
          <ac:chgData name="Fuchedzhy Valentyna" userId="8ba483c4-aa65-4e5b-8c89-65bed040dfcb" providerId="ADAL" clId="{CBFFF10C-1B28-4323-A0DD-6FC8C23B9513}" dt="2023-12-13T08:19:29.568" v="945" actId="14100"/>
          <ac:picMkLst>
            <pc:docMk/>
            <pc:sldMk cId="2805212490" sldId="2145705524"/>
            <ac:picMk id="41" creationId="{E43DC90D-0BB9-4019-AE41-F2AFE1C3CC4D}"/>
          </ac:picMkLst>
        </pc:picChg>
      </pc:sldChg>
      <pc:sldChg chg="ord">
        <pc:chgData name="Fuchedzhy Valentyna" userId="8ba483c4-aa65-4e5b-8c89-65bed040dfcb" providerId="ADAL" clId="{CBFFF10C-1B28-4323-A0DD-6FC8C23B9513}" dt="2023-12-12T13:41:24.718" v="711"/>
        <pc:sldMkLst>
          <pc:docMk/>
          <pc:sldMk cId="3032163926" sldId="2145705619"/>
        </pc:sldMkLst>
      </pc:sldChg>
      <pc:sldChg chg="ord">
        <pc:chgData name="Fuchedzhy Valentyna" userId="8ba483c4-aa65-4e5b-8c89-65bed040dfcb" providerId="ADAL" clId="{CBFFF10C-1B28-4323-A0DD-6FC8C23B9513}" dt="2023-12-12T13:41:24.718" v="711"/>
        <pc:sldMkLst>
          <pc:docMk/>
          <pc:sldMk cId="1641846142" sldId="2145705653"/>
        </pc:sldMkLst>
      </pc:sldChg>
      <pc:sldChg chg="modSp mod ord">
        <pc:chgData name="Fuchedzhy Valentyna" userId="8ba483c4-aa65-4e5b-8c89-65bed040dfcb" providerId="ADAL" clId="{CBFFF10C-1B28-4323-A0DD-6FC8C23B9513}" dt="2023-12-14T10:31:11.550" v="1824" actId="1076"/>
        <pc:sldMkLst>
          <pc:docMk/>
          <pc:sldMk cId="3367512211" sldId="2147376744"/>
        </pc:sldMkLst>
        <pc:spChg chg="mod">
          <ac:chgData name="Fuchedzhy Valentyna" userId="8ba483c4-aa65-4e5b-8c89-65bed040dfcb" providerId="ADAL" clId="{CBFFF10C-1B28-4323-A0DD-6FC8C23B9513}" dt="2023-12-14T10:31:11.550" v="1824" actId="1076"/>
          <ac:spMkLst>
            <pc:docMk/>
            <pc:sldMk cId="3367512211" sldId="2147376744"/>
            <ac:spMk id="10" creationId="{E1ABBD11-672E-4897-BC7E-66A857152505}"/>
          </ac:spMkLst>
        </pc:spChg>
      </pc:sldChg>
      <pc:sldChg chg="ord">
        <pc:chgData name="Fuchedzhy Valentyna" userId="8ba483c4-aa65-4e5b-8c89-65bed040dfcb" providerId="ADAL" clId="{CBFFF10C-1B28-4323-A0DD-6FC8C23B9513}" dt="2023-12-18T07:52:04.155" v="1858"/>
        <pc:sldMkLst>
          <pc:docMk/>
          <pc:sldMk cId="1970154733" sldId="2147376782"/>
        </pc:sldMkLst>
      </pc:sldChg>
      <pc:sldChg chg="addSp delSp modSp mod ord">
        <pc:chgData name="Fuchedzhy Valentyna" userId="8ba483c4-aa65-4e5b-8c89-65bed040dfcb" providerId="ADAL" clId="{CBFFF10C-1B28-4323-A0DD-6FC8C23B9513}" dt="2023-12-22T10:27:48.058" v="2144" actId="478"/>
        <pc:sldMkLst>
          <pc:docMk/>
          <pc:sldMk cId="3298829857" sldId="2147376809"/>
        </pc:sldMkLst>
        <pc:spChg chg="add mod">
          <ac:chgData name="Fuchedzhy Valentyna" userId="8ba483c4-aa65-4e5b-8c89-65bed040dfcb" providerId="ADAL" clId="{CBFFF10C-1B28-4323-A0DD-6FC8C23B9513}" dt="2023-12-22T10:26:45.804" v="2141" actId="1076"/>
          <ac:spMkLst>
            <pc:docMk/>
            <pc:sldMk cId="3298829857" sldId="2147376809"/>
            <ac:spMk id="6" creationId="{C413053E-78BD-0BCC-441E-62401BE185C6}"/>
          </ac:spMkLst>
        </pc:spChg>
        <pc:spChg chg="add del mod">
          <ac:chgData name="Fuchedzhy Valentyna" userId="8ba483c4-aa65-4e5b-8c89-65bed040dfcb" providerId="ADAL" clId="{CBFFF10C-1B28-4323-A0DD-6FC8C23B9513}" dt="2023-12-22T10:27:48.058" v="2144" actId="478"/>
          <ac:spMkLst>
            <pc:docMk/>
            <pc:sldMk cId="3298829857" sldId="2147376809"/>
            <ac:spMk id="7" creationId="{6FE26B7D-48A7-1F16-CCC4-85E9A980B337}"/>
          </ac:spMkLst>
        </pc:spChg>
      </pc:sldChg>
      <pc:sldChg chg="del">
        <pc:chgData name="Fuchedzhy Valentyna" userId="8ba483c4-aa65-4e5b-8c89-65bed040dfcb" providerId="ADAL" clId="{CBFFF10C-1B28-4323-A0DD-6FC8C23B9513}" dt="2023-12-14T10:51:38.723" v="1838" actId="47"/>
        <pc:sldMkLst>
          <pc:docMk/>
          <pc:sldMk cId="505096078" sldId="2147376828"/>
        </pc:sldMkLst>
      </pc:sldChg>
      <pc:sldChg chg="addSp delSp modSp del mod">
        <pc:chgData name="Fuchedzhy Valentyna" userId="8ba483c4-aa65-4e5b-8c89-65bed040dfcb" providerId="ADAL" clId="{CBFFF10C-1B28-4323-A0DD-6FC8C23B9513}" dt="2023-12-12T13:49:23.751" v="715" actId="47"/>
        <pc:sldMkLst>
          <pc:docMk/>
          <pc:sldMk cId="3419254241" sldId="2147376829"/>
        </pc:sldMkLst>
        <pc:spChg chg="del">
          <ac:chgData name="Fuchedzhy Valentyna" userId="8ba483c4-aa65-4e5b-8c89-65bed040dfcb" providerId="ADAL" clId="{CBFFF10C-1B28-4323-A0DD-6FC8C23B9513}" dt="2023-12-12T13:00:30.725" v="329" actId="478"/>
          <ac:spMkLst>
            <pc:docMk/>
            <pc:sldMk cId="3419254241" sldId="2147376829"/>
            <ac:spMk id="2" creationId="{08890410-7E0B-5FB9-BA10-3BB403B25CF4}"/>
          </ac:spMkLst>
        </pc:spChg>
        <pc:picChg chg="add mod">
          <ac:chgData name="Fuchedzhy Valentyna" userId="8ba483c4-aa65-4e5b-8c89-65bed040dfcb" providerId="ADAL" clId="{CBFFF10C-1B28-4323-A0DD-6FC8C23B9513}" dt="2023-12-12T13:00:31.969" v="330"/>
          <ac:picMkLst>
            <pc:docMk/>
            <pc:sldMk cId="3419254241" sldId="2147376829"/>
            <ac:picMk id="3" creationId="{BB5F5256-71BD-CE45-633A-91362CB28A34}"/>
          </ac:picMkLst>
        </pc:picChg>
      </pc:sldChg>
      <pc:sldChg chg="addSp delSp modSp add mod">
        <pc:chgData name="Fuchedzhy Valentyna" userId="8ba483c4-aa65-4e5b-8c89-65bed040dfcb" providerId="ADAL" clId="{CBFFF10C-1B28-4323-A0DD-6FC8C23B9513}" dt="2023-12-12T13:36:41.419" v="686" actId="20577"/>
        <pc:sldMkLst>
          <pc:docMk/>
          <pc:sldMk cId="3219095647" sldId="2147376830"/>
        </pc:sldMkLst>
        <pc:spChg chg="del">
          <ac:chgData name="Fuchedzhy Valentyna" userId="8ba483c4-aa65-4e5b-8c89-65bed040dfcb" providerId="ADAL" clId="{CBFFF10C-1B28-4323-A0DD-6FC8C23B9513}" dt="2023-12-12T13:35:14.361" v="611" actId="478"/>
          <ac:spMkLst>
            <pc:docMk/>
            <pc:sldMk cId="3219095647" sldId="2147376830"/>
            <ac:spMk id="3" creationId="{409601F2-B1F4-5494-7455-30379AEB0704}"/>
          </ac:spMkLst>
        </pc:spChg>
        <pc:spChg chg="mod">
          <ac:chgData name="Fuchedzhy Valentyna" userId="8ba483c4-aa65-4e5b-8c89-65bed040dfcb" providerId="ADAL" clId="{CBFFF10C-1B28-4323-A0DD-6FC8C23B9513}" dt="2023-12-12T13:36:41.419" v="686" actId="20577"/>
          <ac:spMkLst>
            <pc:docMk/>
            <pc:sldMk cId="3219095647" sldId="2147376830"/>
            <ac:spMk id="5" creationId="{28918CD6-F7F2-FC96-AAF4-4584205D43B1}"/>
          </ac:spMkLst>
        </pc:spChg>
        <pc:spChg chg="del mod">
          <ac:chgData name="Fuchedzhy Valentyna" userId="8ba483c4-aa65-4e5b-8c89-65bed040dfcb" providerId="ADAL" clId="{CBFFF10C-1B28-4323-A0DD-6FC8C23B9513}" dt="2023-12-12T13:32:37.960" v="531" actId="478"/>
          <ac:spMkLst>
            <pc:docMk/>
            <pc:sldMk cId="3219095647" sldId="2147376830"/>
            <ac:spMk id="8" creationId="{0C0894C3-145E-5018-BCA2-706929896FCF}"/>
          </ac:spMkLst>
        </pc:spChg>
        <pc:spChg chg="mod">
          <ac:chgData name="Fuchedzhy Valentyna" userId="8ba483c4-aa65-4e5b-8c89-65bed040dfcb" providerId="ADAL" clId="{CBFFF10C-1B28-4323-A0DD-6FC8C23B9513}" dt="2023-12-12T13:34:57.191" v="610" actId="1076"/>
          <ac:spMkLst>
            <pc:docMk/>
            <pc:sldMk cId="3219095647" sldId="2147376830"/>
            <ac:spMk id="11" creationId="{283E9E4C-26DD-48B0-A5A0-38B30AFF8D7D}"/>
          </ac:spMkLst>
        </pc:spChg>
        <pc:spChg chg="mod">
          <ac:chgData name="Fuchedzhy Valentyna" userId="8ba483c4-aa65-4e5b-8c89-65bed040dfcb" providerId="ADAL" clId="{CBFFF10C-1B28-4323-A0DD-6FC8C23B9513}" dt="2023-12-12T13:36:14.425" v="665" actId="1076"/>
          <ac:spMkLst>
            <pc:docMk/>
            <pc:sldMk cId="3219095647" sldId="2147376830"/>
            <ac:spMk id="12" creationId="{229F02EE-38C3-4060-B591-F8AC00EBC708}"/>
          </ac:spMkLst>
        </pc:spChg>
        <pc:spChg chg="mod">
          <ac:chgData name="Fuchedzhy Valentyna" userId="8ba483c4-aa65-4e5b-8c89-65bed040dfcb" providerId="ADAL" clId="{CBFFF10C-1B28-4323-A0DD-6FC8C23B9513}" dt="2023-12-12T13:36:17.444" v="666" actId="1076"/>
          <ac:spMkLst>
            <pc:docMk/>
            <pc:sldMk cId="3219095647" sldId="2147376830"/>
            <ac:spMk id="13" creationId="{14ED6DF7-4AF7-4051-A8CC-FCB40F3CF132}"/>
          </ac:spMkLst>
        </pc:spChg>
        <pc:spChg chg="mod">
          <ac:chgData name="Fuchedzhy Valentyna" userId="8ba483c4-aa65-4e5b-8c89-65bed040dfcb" providerId="ADAL" clId="{CBFFF10C-1B28-4323-A0DD-6FC8C23B9513}" dt="2023-12-12T13:34:53.486" v="609" actId="1076"/>
          <ac:spMkLst>
            <pc:docMk/>
            <pc:sldMk cId="3219095647" sldId="2147376830"/>
            <ac:spMk id="15" creationId="{0C51F922-8029-4CB7-932E-3F6C67E691D7}"/>
          </ac:spMkLst>
        </pc:spChg>
        <pc:spChg chg="mod">
          <ac:chgData name="Fuchedzhy Valentyna" userId="8ba483c4-aa65-4e5b-8c89-65bed040dfcb" providerId="ADAL" clId="{CBFFF10C-1B28-4323-A0DD-6FC8C23B9513}" dt="2023-12-12T13:36:12.127" v="664" actId="1076"/>
          <ac:spMkLst>
            <pc:docMk/>
            <pc:sldMk cId="3219095647" sldId="2147376830"/>
            <ac:spMk id="17" creationId="{95B4E1B6-3181-42E3-9D12-2308774866F1}"/>
          </ac:spMkLst>
        </pc:spChg>
        <pc:spChg chg="mod">
          <ac:chgData name="Fuchedzhy Valentyna" userId="8ba483c4-aa65-4e5b-8c89-65bed040dfcb" providerId="ADAL" clId="{CBFFF10C-1B28-4323-A0DD-6FC8C23B9513}" dt="2023-12-12T13:33:57.047" v="551" actId="1076"/>
          <ac:spMkLst>
            <pc:docMk/>
            <pc:sldMk cId="3219095647" sldId="2147376830"/>
            <ac:spMk id="22" creationId="{C3140DAF-AE7F-4C47-9B93-7EBE8A69B3B5}"/>
          </ac:spMkLst>
        </pc:spChg>
        <pc:picChg chg="del">
          <ac:chgData name="Fuchedzhy Valentyna" userId="8ba483c4-aa65-4e5b-8c89-65bed040dfcb" providerId="ADAL" clId="{CBFFF10C-1B28-4323-A0DD-6FC8C23B9513}" dt="2023-12-12T13:32:44.406" v="534" actId="478"/>
          <ac:picMkLst>
            <pc:docMk/>
            <pc:sldMk cId="3219095647" sldId="2147376830"/>
            <ac:picMk id="2" creationId="{78521DC0-CC22-9428-23B0-165F4933B113}"/>
          </ac:picMkLst>
        </pc:picChg>
        <pc:picChg chg="del">
          <ac:chgData name="Fuchedzhy Valentyna" userId="8ba483c4-aa65-4e5b-8c89-65bed040dfcb" providerId="ADAL" clId="{CBFFF10C-1B28-4323-A0DD-6FC8C23B9513}" dt="2023-12-12T13:32:43.238" v="533" actId="478"/>
          <ac:picMkLst>
            <pc:docMk/>
            <pc:sldMk cId="3219095647" sldId="2147376830"/>
            <ac:picMk id="4" creationId="{E8AA02F2-16B4-64E6-AC3F-6E5AF197EA27}"/>
          </ac:picMkLst>
        </pc:picChg>
        <pc:picChg chg="add mod">
          <ac:chgData name="Fuchedzhy Valentyna" userId="8ba483c4-aa65-4e5b-8c89-65bed040dfcb" providerId="ADAL" clId="{CBFFF10C-1B28-4323-A0DD-6FC8C23B9513}" dt="2023-12-12T13:32:39.092" v="532"/>
          <ac:picMkLst>
            <pc:docMk/>
            <pc:sldMk cId="3219095647" sldId="2147376830"/>
            <ac:picMk id="9" creationId="{B7092465-F701-E4CD-EFFE-4A1E23485F62}"/>
          </ac:picMkLst>
        </pc:picChg>
        <pc:picChg chg="add mod">
          <ac:chgData name="Fuchedzhy Valentyna" userId="8ba483c4-aa65-4e5b-8c89-65bed040dfcb" providerId="ADAL" clId="{CBFFF10C-1B28-4323-A0DD-6FC8C23B9513}" dt="2023-12-12T13:36:20.092" v="667" actId="1076"/>
          <ac:picMkLst>
            <pc:docMk/>
            <pc:sldMk cId="3219095647" sldId="2147376830"/>
            <ac:picMk id="10" creationId="{0E8532C9-FB01-940F-A49F-4ABBF9BFF85E}"/>
          </ac:picMkLst>
        </pc:picChg>
      </pc:sldChg>
      <pc:sldChg chg="addSp delSp modSp del mod">
        <pc:chgData name="Fuchedzhy Valentyna" userId="8ba483c4-aa65-4e5b-8c89-65bed040dfcb" providerId="ADAL" clId="{CBFFF10C-1B28-4323-A0DD-6FC8C23B9513}" dt="2023-12-15T10:22:42.515" v="1856" actId="47"/>
        <pc:sldMkLst>
          <pc:docMk/>
          <pc:sldMk cId="683527935" sldId="2147377105"/>
        </pc:sldMkLst>
        <pc:graphicFrameChg chg="mod">
          <ac:chgData name="Fuchedzhy Valentyna" userId="8ba483c4-aa65-4e5b-8c89-65bed040dfcb" providerId="ADAL" clId="{CBFFF10C-1B28-4323-A0DD-6FC8C23B9513}" dt="2023-12-14T10:31:57.505" v="1828" actId="1076"/>
          <ac:graphicFrameMkLst>
            <pc:docMk/>
            <pc:sldMk cId="683527935" sldId="2147377105"/>
            <ac:graphicFrameMk id="39" creationId="{5E94E183-B810-44E1-BAD6-E78B7B4F9775}"/>
          </ac:graphicFrameMkLst>
        </pc:graphicFrameChg>
        <pc:picChg chg="del">
          <ac:chgData name="Fuchedzhy Valentyna" userId="8ba483c4-aa65-4e5b-8c89-65bed040dfcb" providerId="ADAL" clId="{CBFFF10C-1B28-4323-A0DD-6FC8C23B9513}" dt="2023-12-14T10:31:41.088" v="1825" actId="478"/>
          <ac:picMkLst>
            <pc:docMk/>
            <pc:sldMk cId="683527935" sldId="2147377105"/>
            <ac:picMk id="5" creationId="{CD0D8A3A-1696-0DE5-5B40-4CEFAC449D20}"/>
          </ac:picMkLst>
        </pc:picChg>
        <pc:picChg chg="add mod ord modCrop">
          <ac:chgData name="Fuchedzhy Valentyna" userId="8ba483c4-aa65-4e5b-8c89-65bed040dfcb" providerId="ADAL" clId="{CBFFF10C-1B28-4323-A0DD-6FC8C23B9513}" dt="2023-12-14T10:32:03.376" v="1829" actId="167"/>
          <ac:picMkLst>
            <pc:docMk/>
            <pc:sldMk cId="683527935" sldId="2147377105"/>
            <ac:picMk id="8" creationId="{3A807B8B-2AF0-1507-A296-CF80CA69DBBF}"/>
          </ac:picMkLst>
        </pc:picChg>
      </pc:sldChg>
      <pc:sldChg chg="mod modShow">
        <pc:chgData name="Fuchedzhy Valentyna" userId="8ba483c4-aa65-4e5b-8c89-65bed040dfcb" providerId="ADAL" clId="{CBFFF10C-1B28-4323-A0DD-6FC8C23B9513}" dt="2023-12-20T05:44:17.691" v="2057" actId="729"/>
        <pc:sldMkLst>
          <pc:docMk/>
          <pc:sldMk cId="978209054" sldId="2147377147"/>
        </pc:sldMkLst>
      </pc:sldChg>
      <pc:sldChg chg="modSp mod">
        <pc:chgData name="Fuchedzhy Valentyna" userId="8ba483c4-aa65-4e5b-8c89-65bed040dfcb" providerId="ADAL" clId="{CBFFF10C-1B28-4323-A0DD-6FC8C23B9513}" dt="2023-12-13T07:01:23.308" v="901" actId="20577"/>
        <pc:sldMkLst>
          <pc:docMk/>
          <pc:sldMk cId="224797849" sldId="2147377172"/>
        </pc:sldMkLst>
        <pc:spChg chg="mod">
          <ac:chgData name="Fuchedzhy Valentyna" userId="8ba483c4-aa65-4e5b-8c89-65bed040dfcb" providerId="ADAL" clId="{CBFFF10C-1B28-4323-A0DD-6FC8C23B9513}" dt="2023-12-13T07:01:23.308" v="901" actId="20577"/>
          <ac:spMkLst>
            <pc:docMk/>
            <pc:sldMk cId="224797849" sldId="2147377172"/>
            <ac:spMk id="727" creationId="{A61AF09E-837D-BACB-0C65-22958D0D9C46}"/>
          </ac:spMkLst>
        </pc:spChg>
      </pc:sldChg>
      <pc:sldChg chg="add">
        <pc:chgData name="Fuchedzhy Valentyna" userId="8ba483c4-aa65-4e5b-8c89-65bed040dfcb" providerId="ADAL" clId="{CBFFF10C-1B28-4323-A0DD-6FC8C23B9513}" dt="2023-12-13T07:20:00.340" v="913"/>
        <pc:sldMkLst>
          <pc:docMk/>
          <pc:sldMk cId="1842829801" sldId="2147377187"/>
        </pc:sldMkLst>
      </pc:sldChg>
      <pc:sldChg chg="add del mod ord modShow">
        <pc:chgData name="Fuchedzhy Valentyna" userId="8ba483c4-aa65-4e5b-8c89-65bed040dfcb" providerId="ADAL" clId="{CBFFF10C-1B28-4323-A0DD-6FC8C23B9513}" dt="2023-12-20T05:45:34.112" v="2058" actId="729"/>
        <pc:sldMkLst>
          <pc:docMk/>
          <pc:sldMk cId="47964487" sldId="2147377189"/>
        </pc:sldMkLst>
      </pc:sldChg>
      <pc:sldChg chg="add del">
        <pc:chgData name="Fuchedzhy Valentyna" userId="8ba483c4-aa65-4e5b-8c89-65bed040dfcb" providerId="ADAL" clId="{CBFFF10C-1B28-4323-A0DD-6FC8C23B9513}" dt="2023-12-13T07:21:12.687" v="917" actId="47"/>
        <pc:sldMkLst>
          <pc:docMk/>
          <pc:sldMk cId="3707158147" sldId="2147377212"/>
        </pc:sldMkLst>
      </pc:sldChg>
      <pc:sldChg chg="mod ord modShow">
        <pc:chgData name="Fuchedzhy Valentyna" userId="8ba483c4-aa65-4e5b-8c89-65bed040dfcb" providerId="ADAL" clId="{CBFFF10C-1B28-4323-A0DD-6FC8C23B9513}" dt="2023-12-14T10:54:51.640" v="1854" actId="729"/>
        <pc:sldMkLst>
          <pc:docMk/>
          <pc:sldMk cId="257071239" sldId="2147377213"/>
        </pc:sldMkLst>
      </pc:sldChg>
      <pc:sldChg chg="add del">
        <pc:chgData name="Fuchedzhy Valentyna" userId="8ba483c4-aa65-4e5b-8c89-65bed040dfcb" providerId="ADAL" clId="{CBFFF10C-1B28-4323-A0DD-6FC8C23B9513}" dt="2023-12-13T07:20:55.504" v="916" actId="47"/>
        <pc:sldMkLst>
          <pc:docMk/>
          <pc:sldMk cId="264765483" sldId="2147377215"/>
        </pc:sldMkLst>
      </pc:sldChg>
      <pc:sldChg chg="add del">
        <pc:chgData name="Fuchedzhy Valentyna" userId="8ba483c4-aa65-4e5b-8c89-65bed040dfcb" providerId="ADAL" clId="{CBFFF10C-1B28-4323-A0DD-6FC8C23B9513}" dt="2023-12-14T10:39:20.508" v="1835" actId="47"/>
        <pc:sldMkLst>
          <pc:docMk/>
          <pc:sldMk cId="406563490" sldId="2147377236"/>
        </pc:sldMkLst>
      </pc:sldChg>
      <pc:sldChg chg="addSp delSp mod">
        <pc:chgData name="Fuchedzhy Valentyna" userId="8ba483c4-aa65-4e5b-8c89-65bed040dfcb" providerId="ADAL" clId="{CBFFF10C-1B28-4323-A0DD-6FC8C23B9513}" dt="2023-12-14T10:52:53.909" v="1841" actId="478"/>
        <pc:sldMkLst>
          <pc:docMk/>
          <pc:sldMk cId="3364929759" sldId="2147377240"/>
        </pc:sldMkLst>
        <pc:grpChg chg="add del">
          <ac:chgData name="Fuchedzhy Valentyna" userId="8ba483c4-aa65-4e5b-8c89-65bed040dfcb" providerId="ADAL" clId="{CBFFF10C-1B28-4323-A0DD-6FC8C23B9513}" dt="2023-12-14T10:52:53.909" v="1841" actId="478"/>
          <ac:grpSpMkLst>
            <pc:docMk/>
            <pc:sldMk cId="3364929759" sldId="2147377240"/>
            <ac:grpSpMk id="16" creationId="{5742666E-34F1-3AEE-6EB7-55DF095F5E64}"/>
          </ac:grpSpMkLst>
        </pc:grpChg>
      </pc:sldChg>
      <pc:sldChg chg="add del">
        <pc:chgData name="Fuchedzhy Valentyna" userId="8ba483c4-aa65-4e5b-8c89-65bed040dfcb" providerId="ADAL" clId="{CBFFF10C-1B28-4323-A0DD-6FC8C23B9513}" dt="2023-12-14T10:39:20.508" v="1835" actId="47"/>
        <pc:sldMkLst>
          <pc:docMk/>
          <pc:sldMk cId="1726894013" sldId="2147377280"/>
        </pc:sldMkLst>
      </pc:sldChg>
      <pc:sldChg chg="add mod ord modShow">
        <pc:chgData name="Fuchedzhy Valentyna" userId="8ba483c4-aa65-4e5b-8c89-65bed040dfcb" providerId="ADAL" clId="{CBFFF10C-1B28-4323-A0DD-6FC8C23B9513}" dt="2023-12-14T10:39:58.084" v="1837"/>
        <pc:sldMkLst>
          <pc:docMk/>
          <pc:sldMk cId="3933492894" sldId="2147377304"/>
        </pc:sldMkLst>
      </pc:sldChg>
      <pc:sldChg chg="addSp modSp">
        <pc:chgData name="Fuchedzhy Valentyna" userId="8ba483c4-aa65-4e5b-8c89-65bed040dfcb" providerId="ADAL" clId="{CBFFF10C-1B28-4323-A0DD-6FC8C23B9513}" dt="2023-12-18T08:16:06.978" v="1878"/>
        <pc:sldMkLst>
          <pc:docMk/>
          <pc:sldMk cId="3752764680" sldId="2147377311"/>
        </pc:sldMkLst>
        <pc:picChg chg="add mod">
          <ac:chgData name="Fuchedzhy Valentyna" userId="8ba483c4-aa65-4e5b-8c89-65bed040dfcb" providerId="ADAL" clId="{CBFFF10C-1B28-4323-A0DD-6FC8C23B9513}" dt="2023-12-18T08:16:06.978" v="1878"/>
          <ac:picMkLst>
            <pc:docMk/>
            <pc:sldMk cId="3752764680" sldId="2147377311"/>
            <ac:picMk id="2" creationId="{699962FD-73A7-EF1B-3E19-7C024B2303E7}"/>
          </ac:picMkLst>
        </pc:picChg>
      </pc:sldChg>
      <pc:sldChg chg="add del">
        <pc:chgData name="Fuchedzhy Valentyna" userId="8ba483c4-aa65-4e5b-8c89-65bed040dfcb" providerId="ADAL" clId="{CBFFF10C-1B28-4323-A0DD-6FC8C23B9513}" dt="2023-12-13T07:16:43.351" v="912" actId="47"/>
        <pc:sldMkLst>
          <pc:docMk/>
          <pc:sldMk cId="3376125807" sldId="2147377319"/>
        </pc:sldMkLst>
      </pc:sldChg>
      <pc:sldChg chg="delSp modSp add mod modShow">
        <pc:chgData name="Fuchedzhy Valentyna" userId="8ba483c4-aa65-4e5b-8c89-65bed040dfcb" providerId="ADAL" clId="{CBFFF10C-1B28-4323-A0DD-6FC8C23B9513}" dt="2023-12-20T05:45:45.494" v="2059" actId="729"/>
        <pc:sldMkLst>
          <pc:docMk/>
          <pc:sldMk cId="3772428266" sldId="2147377321"/>
        </pc:sldMkLst>
        <pc:spChg chg="mod">
          <ac:chgData name="Fuchedzhy Valentyna" userId="8ba483c4-aa65-4e5b-8c89-65bed040dfcb" providerId="ADAL" clId="{CBFFF10C-1B28-4323-A0DD-6FC8C23B9513}" dt="2023-12-18T08:15:46.883" v="1877" actId="1076"/>
          <ac:spMkLst>
            <pc:docMk/>
            <pc:sldMk cId="3772428266" sldId="2147377321"/>
            <ac:spMk id="20" creationId="{0B7D69BD-057C-48AB-BFBF-697CD8ECE3F5}"/>
          </ac:spMkLst>
        </pc:spChg>
        <pc:grpChg chg="del">
          <ac:chgData name="Fuchedzhy Valentyna" userId="8ba483c4-aa65-4e5b-8c89-65bed040dfcb" providerId="ADAL" clId="{CBFFF10C-1B28-4323-A0DD-6FC8C23B9513}" dt="2023-12-18T08:15:40.127" v="1876" actId="478"/>
          <ac:grpSpMkLst>
            <pc:docMk/>
            <pc:sldMk cId="3772428266" sldId="2147377321"/>
            <ac:grpSpMk id="37" creationId="{1C61347A-7F0D-492E-BFAA-4AF016E7D1FF}"/>
          </ac:grpSpMkLst>
        </pc:grpChg>
      </pc:sldChg>
      <pc:sldChg chg="mod modShow">
        <pc:chgData name="Fuchedzhy Valentyna" userId="8ba483c4-aa65-4e5b-8c89-65bed040dfcb" providerId="ADAL" clId="{CBFFF10C-1B28-4323-A0DD-6FC8C23B9513}" dt="2023-12-20T05:44:00.279" v="2056" actId="729"/>
        <pc:sldMkLst>
          <pc:docMk/>
          <pc:sldMk cId="1502463751" sldId="2147377333"/>
        </pc:sldMkLst>
      </pc:sldChg>
      <pc:sldChg chg="addSp delSp modSp mod">
        <pc:chgData name="Fuchedzhy Valentyna" userId="8ba483c4-aa65-4e5b-8c89-65bed040dfcb" providerId="ADAL" clId="{CBFFF10C-1B28-4323-A0DD-6FC8C23B9513}" dt="2023-12-18T08:16:28.482" v="1880"/>
        <pc:sldMkLst>
          <pc:docMk/>
          <pc:sldMk cId="2639552743" sldId="2147377336"/>
        </pc:sldMkLst>
        <pc:spChg chg="add del mod">
          <ac:chgData name="Fuchedzhy Valentyna" userId="8ba483c4-aa65-4e5b-8c89-65bed040dfcb" providerId="ADAL" clId="{CBFFF10C-1B28-4323-A0DD-6FC8C23B9513}" dt="2023-12-18T07:52:36.987" v="1860"/>
          <ac:spMkLst>
            <pc:docMk/>
            <pc:sldMk cId="2639552743" sldId="2147377336"/>
            <ac:spMk id="2" creationId="{46DD14DF-02B6-C308-5539-CDDC9156E6D4}"/>
          </ac:spMkLst>
        </pc:spChg>
        <pc:spChg chg="mod">
          <ac:chgData name="Fuchedzhy Valentyna" userId="8ba483c4-aa65-4e5b-8c89-65bed040dfcb" providerId="ADAL" clId="{CBFFF10C-1B28-4323-A0DD-6FC8C23B9513}" dt="2023-12-18T07:52:22.721" v="1859"/>
          <ac:spMkLst>
            <pc:docMk/>
            <pc:sldMk cId="2639552743" sldId="2147377336"/>
            <ac:spMk id="5" creationId="{71CCE19C-D5CF-E542-B528-C2294049268D}"/>
          </ac:spMkLst>
        </pc:spChg>
        <pc:spChg chg="add del mod">
          <ac:chgData name="Fuchedzhy Valentyna" userId="8ba483c4-aa65-4e5b-8c89-65bed040dfcb" providerId="ADAL" clId="{CBFFF10C-1B28-4323-A0DD-6FC8C23B9513}" dt="2023-12-18T07:52:36.987" v="1860"/>
          <ac:spMkLst>
            <pc:docMk/>
            <pc:sldMk cId="2639552743" sldId="2147377336"/>
            <ac:spMk id="8" creationId="{14E35076-A324-FF91-6ADB-1DFF7CF8F6B5}"/>
          </ac:spMkLst>
        </pc:spChg>
        <pc:spChg chg="add del mod">
          <ac:chgData name="Fuchedzhy Valentyna" userId="8ba483c4-aa65-4e5b-8c89-65bed040dfcb" providerId="ADAL" clId="{CBFFF10C-1B28-4323-A0DD-6FC8C23B9513}" dt="2023-12-18T07:53:49.558" v="1869"/>
          <ac:spMkLst>
            <pc:docMk/>
            <pc:sldMk cId="2639552743" sldId="2147377336"/>
            <ac:spMk id="9" creationId="{4D1CE483-821E-F467-5CDB-4638F1E11142}"/>
          </ac:spMkLst>
        </pc:spChg>
        <pc:spChg chg="mod">
          <ac:chgData name="Fuchedzhy Valentyna" userId="8ba483c4-aa65-4e5b-8c89-65bed040dfcb" providerId="ADAL" clId="{CBFFF10C-1B28-4323-A0DD-6FC8C23B9513}" dt="2023-12-18T07:53:30.988" v="1864"/>
          <ac:spMkLst>
            <pc:docMk/>
            <pc:sldMk cId="2639552743" sldId="2147377336"/>
            <ac:spMk id="13" creationId="{D87A8419-7EFE-7888-AC28-E4FFE17E0464}"/>
          </ac:spMkLst>
        </pc:spChg>
        <pc:spChg chg="add del mod">
          <ac:chgData name="Fuchedzhy Valentyna" userId="8ba483c4-aa65-4e5b-8c89-65bed040dfcb" providerId="ADAL" clId="{CBFFF10C-1B28-4323-A0DD-6FC8C23B9513}" dt="2023-12-18T07:53:49.558" v="1869"/>
          <ac:spMkLst>
            <pc:docMk/>
            <pc:sldMk cId="2639552743" sldId="2147377336"/>
            <ac:spMk id="14" creationId="{7EAC07BE-FE26-47C8-D967-F83D71C86FC1}"/>
          </ac:spMkLst>
        </pc:spChg>
        <pc:spChg chg="add mod">
          <ac:chgData name="Fuchedzhy Valentyna" userId="8ba483c4-aa65-4e5b-8c89-65bed040dfcb" providerId="ADAL" clId="{CBFFF10C-1B28-4323-A0DD-6FC8C23B9513}" dt="2023-12-18T07:54:01.424" v="1871" actId="1076"/>
          <ac:spMkLst>
            <pc:docMk/>
            <pc:sldMk cId="2639552743" sldId="2147377336"/>
            <ac:spMk id="15" creationId="{94BBE00C-F6BF-E2CC-7B8A-F6A7DB2F0733}"/>
          </ac:spMkLst>
        </pc:spChg>
        <pc:spChg chg="mod">
          <ac:chgData name="Fuchedzhy Valentyna" userId="8ba483c4-aa65-4e5b-8c89-65bed040dfcb" providerId="ADAL" clId="{CBFFF10C-1B28-4323-A0DD-6FC8C23B9513}" dt="2023-12-18T07:53:51.117" v="1870"/>
          <ac:spMkLst>
            <pc:docMk/>
            <pc:sldMk cId="2639552743" sldId="2147377336"/>
            <ac:spMk id="18" creationId="{6438997D-C2B6-C85C-85E2-95DD8BD73796}"/>
          </ac:spMkLst>
        </pc:spChg>
        <pc:spChg chg="add mod">
          <ac:chgData name="Fuchedzhy Valentyna" userId="8ba483c4-aa65-4e5b-8c89-65bed040dfcb" providerId="ADAL" clId="{CBFFF10C-1B28-4323-A0DD-6FC8C23B9513}" dt="2023-12-18T07:54:17.375" v="1874" actId="1076"/>
          <ac:spMkLst>
            <pc:docMk/>
            <pc:sldMk cId="2639552743" sldId="2147377336"/>
            <ac:spMk id="19" creationId="{3F596F9C-D197-8031-BE57-04A3F8F8CEB7}"/>
          </ac:spMkLst>
        </pc:spChg>
        <pc:spChg chg="mod">
          <ac:chgData name="Fuchedzhy Valentyna" userId="8ba483c4-aa65-4e5b-8c89-65bed040dfcb" providerId="ADAL" clId="{CBFFF10C-1B28-4323-A0DD-6FC8C23B9513}" dt="2023-12-18T07:53:48.989" v="1868" actId="1076"/>
          <ac:spMkLst>
            <pc:docMk/>
            <pc:sldMk cId="2639552743" sldId="2147377336"/>
            <ac:spMk id="786" creationId="{FAFA7D1B-723D-4745-9CA9-1AE52140780F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796" creationId="{759D3ED2-2888-43CF-A22C-EA2E5B71FAB6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797" creationId="{E1325710-204F-4338-ACD8-57D248BBE346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828" creationId="{A66BC6D7-3853-47B8-9FE5-A8FD2C78ACB5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1055" creationId="{75A7B0F8-9C61-4474-AF87-095BC464EF10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061" creationId="{203433B7-5555-461A-AA2E-133CC3ABF3FD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063" creationId="{55CCA135-4E17-410C-9DF3-A3683B253EEE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064" creationId="{67EEE41C-4BA2-449F-BF44-FD135BEC6465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068" creationId="{AF164C9E-B1DB-42F7-A553-9A0D6891CA56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069" creationId="{353C856A-A5D6-42BB-A94E-D06C756DFE61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070" creationId="{39FF5A3E-3E0B-400E-923C-8899D4910F34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071" creationId="{DCE22FCD-D008-43E0-A89E-E073E5ECC558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075" creationId="{03328CF7-DD17-42CD-A935-F95A985E0D7A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076" creationId="{C9AE5BDA-B93C-47DB-B64F-746FEB497BFD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077" creationId="{2E454E66-D7E3-4C5B-B1B3-4836587D45BA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078" creationId="{AE3955D7-0B7E-4804-A9CA-6603545A4F2C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079" creationId="{B9BBBD40-395C-49DE-A9A2-69A3E45B7C15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080" creationId="{8D22DD97-D4BA-4A5A-8A88-2816FAC524E4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081" creationId="{5A9BC22F-4CEC-4404-908F-F0CD5BE366BF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082" creationId="{D34883EB-A9C7-4153-BAAE-FB657856B7B1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083" creationId="{732BF09F-392A-4292-8519-D95B4CF3977A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084" creationId="{937990BB-589F-4EC0-B37D-CC4A47BD7BD8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085" creationId="{8FBC5471-DF1C-441D-8539-A1A74DFB158D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086" creationId="{EE2FB06E-8023-4265-A225-F8541A1B9DB6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087" creationId="{C7B7D23B-FD55-4580-846A-CF47C40C7047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1148" creationId="{26E2D1AC-BD3F-0ED7-7390-82258BA71132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1149" creationId="{FD3A4368-F39B-558A-4AE6-DDCA37BBAB8E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1150" creationId="{346A8E68-CB18-BAF0-6237-F2EFD3E47084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1154" creationId="{F7687530-3A54-04FD-8CC5-21B4D13DBA75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1155" creationId="{0884CBD0-A5BB-44BD-9C37-B91F5410AD47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1156" creationId="{4723B272-98BC-2F75-C3CB-0BF48731F286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1157" creationId="{AE0BE084-4737-F4D3-BD1A-E3B957006A05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1158" creationId="{5677FC43-89DA-6A06-79E0-5FC34D4F705A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1159" creationId="{0D25903B-BD9C-669B-A191-5F75763651D3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1160" creationId="{73971C1E-5AB1-C2B9-D11A-167566CEBA17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1161" creationId="{2E353247-B41C-3B4F-644C-AA20B11578B7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1162" creationId="{6BEE7C1B-AFE7-B5FC-DCD7-1C880AD86E53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1163" creationId="{F83D4D25-6EC2-099D-B4E9-31B36E0827CA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1164" creationId="{CB7E639A-398E-48A1-6C75-B447C0B7997E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1165" creationId="{E810B14F-4CBE-907F-0934-C43FBE97FB89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1166" creationId="{5373D8F1-051F-F86A-ED8F-DD016937BB55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1167" creationId="{E235F1BE-E75D-5C51-1341-CEBA2055647C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1168" creationId="{FA79F5B0-A92D-9034-4506-FF5D03315D52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1169" creationId="{D7937A3B-31DD-4196-AFBE-3A7183FE13C4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1170" creationId="{2F1B77E1-CAAD-C355-468B-0004C72FF884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1171" creationId="{935D88A9-0058-C098-CB6C-6876B9411CE9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1172" creationId="{198B0641-AD76-7D7F-6C18-DF019E8CCBE7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1173" creationId="{1A80688A-3783-46E8-9CF7-83C79C080AC2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1174" creationId="{FF967B9C-7672-7970-B85D-9B18AC9C36E4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1175" creationId="{F2E3DC3D-1119-BC29-4414-C61427A73DE0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915" creationId="{D6B22367-B6E5-24EC-770E-32EFDB4CA8F6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916" creationId="{5DFDD43C-20EC-7584-2880-1B35093F36B9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917" creationId="{EEE4F981-25C4-145E-EFF7-C510E71619D6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921" creationId="{2CE4043C-A8EB-EE22-C75B-B06A2C9876DE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922" creationId="{756ABCD7-82D9-23CC-70A7-B56965EAC502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923" creationId="{2292E732-B506-5412-2FCB-C210E7989950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924" creationId="{AD86EF42-71E9-5A4E-6A2C-6F546A819B2C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925" creationId="{969E9A77-108B-A9AF-B702-609BF682688E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926" creationId="{F250924D-22A8-9909-B6FB-B473367F7850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927" creationId="{DC9D67DB-1319-2918-4917-460B7A839DD9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928" creationId="{B4714EFC-92F6-74E0-B0B4-E8EC11F0EAD1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929" creationId="{F6189F2F-4657-3FF9-1870-4A6D45CA2169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930" creationId="{89B9CFB9-995C-D42A-E62D-37EB4D977643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931" creationId="{09164755-8FBC-E8E3-1B76-35B093EF0347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932" creationId="{7224ECD8-2098-8E85-28B3-0E600E80545C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933" creationId="{FB63C64F-032C-EFF6-C6F7-20C78094F1C2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934" creationId="{7B68CA30-FEB1-5421-DE65-2864FE6B89F7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935" creationId="{BA8BC6CE-DC82-E922-48BF-626E8B72AE03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936" creationId="{DB517A76-FA27-F8F9-F54E-41225DEA636D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937" creationId="{76A7BCB4-9037-3FA6-52BF-44055DE73131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938" creationId="{CCF0E288-1C70-605E-E476-3270877805C7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939" creationId="{2167F61D-3CB7-7FD1-7CCC-760139DE2A4F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940" creationId="{0AF58048-0184-033D-0F93-AC7AB001CF68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941" creationId="{B78E45BC-63BC-3FB2-94C8-3C3BAF0ED050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1942" creationId="{D32F4EC7-037D-9708-7FCF-61E8AE29589D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2002" creationId="{2B912D57-ECAB-1DBA-345F-D12CBAA3593B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2003" creationId="{CBF63EDE-39A2-0753-4786-F68E5E5AC2EA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2004" creationId="{327B3665-73B0-F802-A1A8-053E5D0A93B2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2008" creationId="{B5D7DEA0-85EC-9B76-EF59-7C1337D4AC4A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2009" creationId="{A17EBA59-B922-6B1C-DAE8-446C13DA5E0D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2010" creationId="{58919BD4-6A41-CBEA-D9D4-D9C503131B91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2011" creationId="{1A201362-80AD-5A9A-503F-17809F302EC2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2012" creationId="{ACD9577D-2F6B-900A-3841-337AE800C4F0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2013" creationId="{D7BB3F94-7991-A141-56ED-B5492772CE12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2014" creationId="{570C41E9-5464-1165-D715-17DC9D98FF5A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2015" creationId="{ADD1ECB1-1EF0-582C-112C-5A7D2FBE9055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2016" creationId="{8F149937-C442-34C7-DA56-9846C8F9D7CC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2017" creationId="{4F2F026F-8F96-C10B-8F6E-7127E1E90266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2018" creationId="{BEE1D3BC-DEEE-8410-0EAE-E2EBF8F569FF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2019" creationId="{F216BC1E-49A9-F325-6171-0EFB32CDD3EE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2020" creationId="{E5DAE54B-5885-B15A-41A6-0791918FFF14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2021" creationId="{A78D68D0-8A79-F4E7-0F4F-1DCA58DBF851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2022" creationId="{337AC854-9C62-3CAA-263D-03EB95595B59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2023" creationId="{FB1E0789-E309-2A8D-7FF4-09BE9EE156CD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2024" creationId="{0B65C41D-638C-B997-FC48-9EB012EEEE11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2025" creationId="{542D556A-4EAA-7BAD-A20B-7029496DFFAF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2026" creationId="{E3B20699-D57A-9878-28F1-F43361920214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2027" creationId="{18ED8CEA-A0EF-778C-68A4-74AECE2F6170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2028" creationId="{EBD1D0B6-B623-DBAE-D861-BA0F28514B24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2029" creationId="{AD3E9021-1402-B9FD-63FD-340EB933D12D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2060" creationId="{F09DE576-F350-63EE-5711-9318A05AE992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2061" creationId="{657E861C-5DA3-957C-B4A5-3551E28CE85B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2062" creationId="{512085C1-197B-510A-137B-748FC421CC9B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2066" creationId="{DB0530AF-52A3-5A9C-FD1B-6D9F4F146DDF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2067" creationId="{855482BA-61E0-78B0-93D6-43E5604D8FC6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2068" creationId="{2DABA0C8-E99F-AE3D-E76B-71D68FBFF3EE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2069" creationId="{714FD3BB-195E-6EF7-DBB4-CBD5942A9CE4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2070" creationId="{829BA1E8-485B-504E-B17C-29D734AF785B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2071" creationId="{F894F8AD-37DF-7518-4138-352FC0881AEC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2072" creationId="{BCBAA29A-8AA3-9591-20C4-07BCE2861420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2073" creationId="{7C638AEC-D4FC-9C19-F773-04775E0DC64E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2074" creationId="{D59BD5F4-3A1F-51BE-9AB6-E954DA8DD986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2075" creationId="{E4F04BE7-ACF8-4489-E8E1-CF91F053EE72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2076" creationId="{9FC2F740-5B1E-68AE-7D53-59361021F349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2077" creationId="{4B5DA41E-AF1F-2932-9036-403BF9B000B5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2078" creationId="{A42EED21-4768-F8CC-1A6F-477A4B7FEF37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2079" creationId="{2241E1E5-B412-F0D2-7C12-6551A374FFF6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2080" creationId="{9A7924DD-3F2F-DD32-7229-14B19C763B5A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2081" creationId="{3C8F7621-A688-9958-A4E0-92DB9CFB4BB5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2082" creationId="{35DA3C46-7D7A-088B-BC94-458B329CD6C9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2083" creationId="{E349C0DC-4F0D-845B-C7BE-A72C5F492D81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2084" creationId="{93FBD2FF-5654-B659-DD23-12256CB49FA1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2085" creationId="{F7E4331E-49F7-43E3-ABC1-490700C4105F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2086" creationId="{A7D53D5A-566B-CB1A-DE1D-7BF8D9D57E26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2087" creationId="{2CE905C5-DBA5-1942-8304-998793B74FFD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2185" creationId="{B64BD72A-55BE-D138-2332-BDDFCA8F6B30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2188" creationId="{95CCFAE0-3687-B9D0-4321-6E5550F380CF}"/>
          </ac:spMkLst>
        </pc:spChg>
        <pc:spChg chg="mod">
          <ac:chgData name="Fuchedzhy Valentyna" userId="8ba483c4-aa65-4e5b-8c89-65bed040dfcb" providerId="ADAL" clId="{CBFFF10C-1B28-4323-A0DD-6FC8C23B9513}" dt="2023-12-18T07:53:20.861" v="1863" actId="1076"/>
          <ac:spMkLst>
            <pc:docMk/>
            <pc:sldMk cId="2639552743" sldId="2147377336"/>
            <ac:spMk id="2189" creationId="{82FFD98B-AFC1-2E82-1313-2BD223A97CE5}"/>
          </ac:spMkLst>
        </pc:spChg>
        <pc:spChg chg="mod">
          <ac:chgData name="Fuchedzhy Valentyna" userId="8ba483c4-aa65-4e5b-8c89-65bed040dfcb" providerId="ADAL" clId="{CBFFF10C-1B28-4323-A0DD-6FC8C23B9513}" dt="2023-12-18T07:53:01.819" v="1862" actId="1076"/>
          <ac:spMkLst>
            <pc:docMk/>
            <pc:sldMk cId="2639552743" sldId="2147377336"/>
            <ac:spMk id="2191" creationId="{42B34952-A98F-73DC-6899-26AF82883FD7}"/>
          </ac:spMkLst>
        </pc:spChg>
        <pc:grpChg chg="add del mod">
          <ac:chgData name="Fuchedzhy Valentyna" userId="8ba483c4-aa65-4e5b-8c89-65bed040dfcb" providerId="ADAL" clId="{CBFFF10C-1B28-4323-A0DD-6FC8C23B9513}" dt="2023-12-18T07:52:36.987" v="1860"/>
          <ac:grpSpMkLst>
            <pc:docMk/>
            <pc:sldMk cId="2639552743" sldId="2147377336"/>
            <ac:grpSpMk id="3" creationId="{DCD37897-0178-0595-3B4A-304E84937CE6}"/>
          </ac:grpSpMkLst>
        </pc:grpChg>
        <pc:grpChg chg="mod">
          <ac:chgData name="Fuchedzhy Valentyna" userId="8ba483c4-aa65-4e5b-8c89-65bed040dfcb" providerId="ADAL" clId="{CBFFF10C-1B28-4323-A0DD-6FC8C23B9513}" dt="2023-12-18T07:53:01.819" v="1862" actId="1076"/>
          <ac:grpSpMkLst>
            <pc:docMk/>
            <pc:sldMk cId="2639552743" sldId="2147377336"/>
            <ac:grpSpMk id="10" creationId="{83D432A4-949B-4F74-91EC-0680AF720E0C}"/>
          </ac:grpSpMkLst>
        </pc:grpChg>
        <pc:grpChg chg="add del mod">
          <ac:chgData name="Fuchedzhy Valentyna" userId="8ba483c4-aa65-4e5b-8c89-65bed040dfcb" providerId="ADAL" clId="{CBFFF10C-1B28-4323-A0DD-6FC8C23B9513}" dt="2023-12-18T07:53:49.558" v="1869"/>
          <ac:grpSpMkLst>
            <pc:docMk/>
            <pc:sldMk cId="2639552743" sldId="2147377336"/>
            <ac:grpSpMk id="11" creationId="{7B1DB6BD-81E9-43FB-A46D-B01E04124A89}"/>
          </ac:grpSpMkLst>
        </pc:grpChg>
        <pc:grpChg chg="add mod">
          <ac:chgData name="Fuchedzhy Valentyna" userId="8ba483c4-aa65-4e5b-8c89-65bed040dfcb" providerId="ADAL" clId="{CBFFF10C-1B28-4323-A0DD-6FC8C23B9513}" dt="2023-12-18T07:54:01.424" v="1871" actId="1076"/>
          <ac:grpSpMkLst>
            <pc:docMk/>
            <pc:sldMk cId="2639552743" sldId="2147377336"/>
            <ac:grpSpMk id="16" creationId="{07AFC524-9045-115E-0695-E49637677B8D}"/>
          </ac:grpSpMkLst>
        </pc:grpChg>
        <pc:grpChg chg="mod">
          <ac:chgData name="Fuchedzhy Valentyna" userId="8ba483c4-aa65-4e5b-8c89-65bed040dfcb" providerId="ADAL" clId="{CBFFF10C-1B28-4323-A0DD-6FC8C23B9513}" dt="2023-12-18T07:53:01.819" v="1862" actId="1076"/>
          <ac:grpSpMkLst>
            <pc:docMk/>
            <pc:sldMk cId="2639552743" sldId="2147377336"/>
            <ac:grpSpMk id="26" creationId="{7E7719A3-7C44-4976-A809-5DCEDB6BEE06}"/>
          </ac:grpSpMkLst>
        </pc:grpChg>
        <pc:grpChg chg="mod">
          <ac:chgData name="Fuchedzhy Valentyna" userId="8ba483c4-aa65-4e5b-8c89-65bed040dfcb" providerId="ADAL" clId="{CBFFF10C-1B28-4323-A0DD-6FC8C23B9513}" dt="2023-12-18T07:53:20.861" v="1863" actId="1076"/>
          <ac:grpSpMkLst>
            <pc:docMk/>
            <pc:sldMk cId="2639552743" sldId="2147377336"/>
            <ac:grpSpMk id="795" creationId="{2986F370-B47D-455A-92BA-9B474DA4F19B}"/>
          </ac:grpSpMkLst>
        </pc:grpChg>
        <pc:grpChg chg="mod">
          <ac:chgData name="Fuchedzhy Valentyna" userId="8ba483c4-aa65-4e5b-8c89-65bed040dfcb" providerId="ADAL" clId="{CBFFF10C-1B28-4323-A0DD-6FC8C23B9513}" dt="2023-12-18T07:53:20.861" v="1863" actId="1076"/>
          <ac:grpSpMkLst>
            <pc:docMk/>
            <pc:sldMk cId="2639552743" sldId="2147377336"/>
            <ac:grpSpMk id="1059" creationId="{84C33D9C-A47D-4CD3-92CB-ED836B9F4F4A}"/>
          </ac:grpSpMkLst>
        </pc:grpChg>
        <pc:grpChg chg="mod">
          <ac:chgData name="Fuchedzhy Valentyna" userId="8ba483c4-aa65-4e5b-8c89-65bed040dfcb" providerId="ADAL" clId="{CBFFF10C-1B28-4323-A0DD-6FC8C23B9513}" dt="2023-12-18T07:53:20.861" v="1863" actId="1076"/>
          <ac:grpSpMkLst>
            <pc:docMk/>
            <pc:sldMk cId="2639552743" sldId="2147377336"/>
            <ac:grpSpMk id="1062" creationId="{9C6E776C-A2BA-4FDD-9910-8EE54843CF30}"/>
          </ac:grpSpMkLst>
        </pc:grpChg>
        <pc:grpChg chg="mod">
          <ac:chgData name="Fuchedzhy Valentyna" userId="8ba483c4-aa65-4e5b-8c89-65bed040dfcb" providerId="ADAL" clId="{CBFFF10C-1B28-4323-A0DD-6FC8C23B9513}" dt="2023-12-18T07:53:20.861" v="1863" actId="1076"/>
          <ac:grpSpMkLst>
            <pc:docMk/>
            <pc:sldMk cId="2639552743" sldId="2147377336"/>
            <ac:grpSpMk id="1065" creationId="{A125E71E-048F-4612-B521-1328A1C8E31F}"/>
          </ac:grpSpMkLst>
        </pc:grpChg>
        <pc:grpChg chg="mod">
          <ac:chgData name="Fuchedzhy Valentyna" userId="8ba483c4-aa65-4e5b-8c89-65bed040dfcb" providerId="ADAL" clId="{CBFFF10C-1B28-4323-A0DD-6FC8C23B9513}" dt="2023-12-18T07:53:20.861" v="1863" actId="1076"/>
          <ac:grpSpMkLst>
            <pc:docMk/>
            <pc:sldMk cId="2639552743" sldId="2147377336"/>
            <ac:grpSpMk id="1066" creationId="{E0CE3E2F-7E19-47EC-BE84-69DDD372CB9F}"/>
          </ac:grpSpMkLst>
        </pc:grpChg>
        <pc:grpChg chg="mod">
          <ac:chgData name="Fuchedzhy Valentyna" userId="8ba483c4-aa65-4e5b-8c89-65bed040dfcb" providerId="ADAL" clId="{CBFFF10C-1B28-4323-A0DD-6FC8C23B9513}" dt="2023-12-18T07:53:20.861" v="1863" actId="1076"/>
          <ac:grpSpMkLst>
            <pc:docMk/>
            <pc:sldMk cId="2639552743" sldId="2147377336"/>
            <ac:grpSpMk id="1067" creationId="{16A09141-B2A9-49DF-A48C-007AFD2B0E3F}"/>
          </ac:grpSpMkLst>
        </pc:grpChg>
        <pc:grpChg chg="mod">
          <ac:chgData name="Fuchedzhy Valentyna" userId="8ba483c4-aa65-4e5b-8c89-65bed040dfcb" providerId="ADAL" clId="{CBFFF10C-1B28-4323-A0DD-6FC8C23B9513}" dt="2023-12-18T07:53:01.819" v="1862" actId="1076"/>
          <ac:grpSpMkLst>
            <pc:docMk/>
            <pc:sldMk cId="2639552743" sldId="2147377336"/>
            <ac:grpSpMk id="1147" creationId="{E06CA0BA-F813-B0ED-F30E-A5E07D731DF6}"/>
          </ac:grpSpMkLst>
        </pc:grpChg>
        <pc:grpChg chg="mod">
          <ac:chgData name="Fuchedzhy Valentyna" userId="8ba483c4-aa65-4e5b-8c89-65bed040dfcb" providerId="ADAL" clId="{CBFFF10C-1B28-4323-A0DD-6FC8C23B9513}" dt="2023-12-18T07:53:01.819" v="1862" actId="1076"/>
          <ac:grpSpMkLst>
            <pc:docMk/>
            <pc:sldMk cId="2639552743" sldId="2147377336"/>
            <ac:grpSpMk id="1151" creationId="{DC100240-F02A-F4B7-BE4E-B230FDB86858}"/>
          </ac:grpSpMkLst>
        </pc:grpChg>
        <pc:grpChg chg="mod">
          <ac:chgData name="Fuchedzhy Valentyna" userId="8ba483c4-aa65-4e5b-8c89-65bed040dfcb" providerId="ADAL" clId="{CBFFF10C-1B28-4323-A0DD-6FC8C23B9513}" dt="2023-12-18T07:53:01.819" v="1862" actId="1076"/>
          <ac:grpSpMkLst>
            <pc:docMk/>
            <pc:sldMk cId="2639552743" sldId="2147377336"/>
            <ac:grpSpMk id="1152" creationId="{2F63004B-5B0D-68C3-1D58-97727F576FFF}"/>
          </ac:grpSpMkLst>
        </pc:grpChg>
        <pc:grpChg chg="mod">
          <ac:chgData name="Fuchedzhy Valentyna" userId="8ba483c4-aa65-4e5b-8c89-65bed040dfcb" providerId="ADAL" clId="{CBFFF10C-1B28-4323-A0DD-6FC8C23B9513}" dt="2023-12-18T07:53:01.819" v="1862" actId="1076"/>
          <ac:grpSpMkLst>
            <pc:docMk/>
            <pc:sldMk cId="2639552743" sldId="2147377336"/>
            <ac:grpSpMk id="1153" creationId="{34E73886-CDDA-22BE-1562-C74B978171CB}"/>
          </ac:grpSpMkLst>
        </pc:grpChg>
        <pc:grpChg chg="mod">
          <ac:chgData name="Fuchedzhy Valentyna" userId="8ba483c4-aa65-4e5b-8c89-65bed040dfcb" providerId="ADAL" clId="{CBFFF10C-1B28-4323-A0DD-6FC8C23B9513}" dt="2023-12-18T07:53:20.861" v="1863" actId="1076"/>
          <ac:grpSpMkLst>
            <pc:docMk/>
            <pc:sldMk cId="2639552743" sldId="2147377336"/>
            <ac:grpSpMk id="1914" creationId="{2164075D-F89E-17B0-CE79-D15EA432D35B}"/>
          </ac:grpSpMkLst>
        </pc:grpChg>
        <pc:grpChg chg="mod">
          <ac:chgData name="Fuchedzhy Valentyna" userId="8ba483c4-aa65-4e5b-8c89-65bed040dfcb" providerId="ADAL" clId="{CBFFF10C-1B28-4323-A0DD-6FC8C23B9513}" dt="2023-12-18T07:53:20.861" v="1863" actId="1076"/>
          <ac:grpSpMkLst>
            <pc:docMk/>
            <pc:sldMk cId="2639552743" sldId="2147377336"/>
            <ac:grpSpMk id="1918" creationId="{935C5337-414E-50D7-DC15-8912081CBA22}"/>
          </ac:grpSpMkLst>
        </pc:grpChg>
        <pc:grpChg chg="mod">
          <ac:chgData name="Fuchedzhy Valentyna" userId="8ba483c4-aa65-4e5b-8c89-65bed040dfcb" providerId="ADAL" clId="{CBFFF10C-1B28-4323-A0DD-6FC8C23B9513}" dt="2023-12-18T07:53:20.861" v="1863" actId="1076"/>
          <ac:grpSpMkLst>
            <pc:docMk/>
            <pc:sldMk cId="2639552743" sldId="2147377336"/>
            <ac:grpSpMk id="1919" creationId="{EEA75710-96B4-6F5B-8E40-EF872583F3A1}"/>
          </ac:grpSpMkLst>
        </pc:grpChg>
        <pc:grpChg chg="mod">
          <ac:chgData name="Fuchedzhy Valentyna" userId="8ba483c4-aa65-4e5b-8c89-65bed040dfcb" providerId="ADAL" clId="{CBFFF10C-1B28-4323-A0DD-6FC8C23B9513}" dt="2023-12-18T07:53:20.861" v="1863" actId="1076"/>
          <ac:grpSpMkLst>
            <pc:docMk/>
            <pc:sldMk cId="2639552743" sldId="2147377336"/>
            <ac:grpSpMk id="1920" creationId="{92886477-DC81-5BB6-7779-2E3FFE651E7D}"/>
          </ac:grpSpMkLst>
        </pc:grpChg>
        <pc:grpChg chg="mod">
          <ac:chgData name="Fuchedzhy Valentyna" userId="8ba483c4-aa65-4e5b-8c89-65bed040dfcb" providerId="ADAL" clId="{CBFFF10C-1B28-4323-A0DD-6FC8C23B9513}" dt="2023-12-18T07:53:20.861" v="1863" actId="1076"/>
          <ac:grpSpMkLst>
            <pc:docMk/>
            <pc:sldMk cId="2639552743" sldId="2147377336"/>
            <ac:grpSpMk id="2001" creationId="{41F4C229-58CD-474D-F68A-DC72F11481EA}"/>
          </ac:grpSpMkLst>
        </pc:grpChg>
        <pc:grpChg chg="mod">
          <ac:chgData name="Fuchedzhy Valentyna" userId="8ba483c4-aa65-4e5b-8c89-65bed040dfcb" providerId="ADAL" clId="{CBFFF10C-1B28-4323-A0DD-6FC8C23B9513}" dt="2023-12-18T07:53:20.861" v="1863" actId="1076"/>
          <ac:grpSpMkLst>
            <pc:docMk/>
            <pc:sldMk cId="2639552743" sldId="2147377336"/>
            <ac:grpSpMk id="2005" creationId="{9BE2EE74-F600-1D43-3452-1F2A716BB216}"/>
          </ac:grpSpMkLst>
        </pc:grpChg>
        <pc:grpChg chg="mod">
          <ac:chgData name="Fuchedzhy Valentyna" userId="8ba483c4-aa65-4e5b-8c89-65bed040dfcb" providerId="ADAL" clId="{CBFFF10C-1B28-4323-A0DD-6FC8C23B9513}" dt="2023-12-18T07:53:20.861" v="1863" actId="1076"/>
          <ac:grpSpMkLst>
            <pc:docMk/>
            <pc:sldMk cId="2639552743" sldId="2147377336"/>
            <ac:grpSpMk id="2006" creationId="{ABFF12AE-B9AA-492D-DB35-52BFD77A0AE8}"/>
          </ac:grpSpMkLst>
        </pc:grpChg>
        <pc:grpChg chg="mod">
          <ac:chgData name="Fuchedzhy Valentyna" userId="8ba483c4-aa65-4e5b-8c89-65bed040dfcb" providerId="ADAL" clId="{CBFFF10C-1B28-4323-A0DD-6FC8C23B9513}" dt="2023-12-18T07:53:20.861" v="1863" actId="1076"/>
          <ac:grpSpMkLst>
            <pc:docMk/>
            <pc:sldMk cId="2639552743" sldId="2147377336"/>
            <ac:grpSpMk id="2007" creationId="{DD534C1C-E96B-54F1-2D8B-3F8C55197648}"/>
          </ac:grpSpMkLst>
        </pc:grpChg>
        <pc:grpChg chg="mod">
          <ac:chgData name="Fuchedzhy Valentyna" userId="8ba483c4-aa65-4e5b-8c89-65bed040dfcb" providerId="ADAL" clId="{CBFFF10C-1B28-4323-A0DD-6FC8C23B9513}" dt="2023-12-18T07:53:01.819" v="1862" actId="1076"/>
          <ac:grpSpMkLst>
            <pc:docMk/>
            <pc:sldMk cId="2639552743" sldId="2147377336"/>
            <ac:grpSpMk id="2059" creationId="{C8D73844-6C9C-25B3-340C-E02D6B578663}"/>
          </ac:grpSpMkLst>
        </pc:grpChg>
        <pc:grpChg chg="mod">
          <ac:chgData name="Fuchedzhy Valentyna" userId="8ba483c4-aa65-4e5b-8c89-65bed040dfcb" providerId="ADAL" clId="{CBFFF10C-1B28-4323-A0DD-6FC8C23B9513}" dt="2023-12-18T07:53:01.819" v="1862" actId="1076"/>
          <ac:grpSpMkLst>
            <pc:docMk/>
            <pc:sldMk cId="2639552743" sldId="2147377336"/>
            <ac:grpSpMk id="2063" creationId="{FD6CE01C-17D0-2D52-D78F-141F8ECB5220}"/>
          </ac:grpSpMkLst>
        </pc:grpChg>
        <pc:grpChg chg="mod">
          <ac:chgData name="Fuchedzhy Valentyna" userId="8ba483c4-aa65-4e5b-8c89-65bed040dfcb" providerId="ADAL" clId="{CBFFF10C-1B28-4323-A0DD-6FC8C23B9513}" dt="2023-12-18T07:53:01.819" v="1862" actId="1076"/>
          <ac:grpSpMkLst>
            <pc:docMk/>
            <pc:sldMk cId="2639552743" sldId="2147377336"/>
            <ac:grpSpMk id="2064" creationId="{16A6B6BB-E5AF-7F42-013C-526BEF43D9BB}"/>
          </ac:grpSpMkLst>
        </pc:grpChg>
        <pc:grpChg chg="mod">
          <ac:chgData name="Fuchedzhy Valentyna" userId="8ba483c4-aa65-4e5b-8c89-65bed040dfcb" providerId="ADAL" clId="{CBFFF10C-1B28-4323-A0DD-6FC8C23B9513}" dt="2023-12-18T07:53:01.819" v="1862" actId="1076"/>
          <ac:grpSpMkLst>
            <pc:docMk/>
            <pc:sldMk cId="2639552743" sldId="2147377336"/>
            <ac:grpSpMk id="2065" creationId="{64F89C6C-6FC3-2D0F-8FC0-21EC519BA84A}"/>
          </ac:grpSpMkLst>
        </pc:grpChg>
        <pc:picChg chg="mod">
          <ac:chgData name="Fuchedzhy Valentyna" userId="8ba483c4-aa65-4e5b-8c89-65bed040dfcb" providerId="ADAL" clId="{CBFFF10C-1B28-4323-A0DD-6FC8C23B9513}" dt="2023-12-18T07:52:22.721" v="1859"/>
          <ac:picMkLst>
            <pc:docMk/>
            <pc:sldMk cId="2639552743" sldId="2147377336"/>
            <ac:picMk id="4" creationId="{9D14F7B6-596B-9641-892E-23125AEAFEAD}"/>
          </ac:picMkLst>
        </pc:picChg>
        <pc:picChg chg="mod">
          <ac:chgData name="Fuchedzhy Valentyna" userId="8ba483c4-aa65-4e5b-8c89-65bed040dfcb" providerId="ADAL" clId="{CBFFF10C-1B28-4323-A0DD-6FC8C23B9513}" dt="2023-12-18T07:53:30.988" v="1864"/>
          <ac:picMkLst>
            <pc:docMk/>
            <pc:sldMk cId="2639552743" sldId="2147377336"/>
            <ac:picMk id="12" creationId="{7C0E2112-7260-7778-C1DE-DC258FB3619C}"/>
          </ac:picMkLst>
        </pc:picChg>
        <pc:picChg chg="mod">
          <ac:chgData name="Fuchedzhy Valentyna" userId="8ba483c4-aa65-4e5b-8c89-65bed040dfcb" providerId="ADAL" clId="{CBFFF10C-1B28-4323-A0DD-6FC8C23B9513}" dt="2023-12-18T07:54:13.710" v="1873" actId="1076"/>
          <ac:picMkLst>
            <pc:docMk/>
            <pc:sldMk cId="2639552743" sldId="2147377336"/>
            <ac:picMk id="17" creationId="{813B5971-C6CC-822E-6036-D5CB2CC8433F}"/>
          </ac:picMkLst>
        </pc:picChg>
        <pc:picChg chg="add del mod">
          <ac:chgData name="Fuchedzhy Valentyna" userId="8ba483c4-aa65-4e5b-8c89-65bed040dfcb" providerId="ADAL" clId="{CBFFF10C-1B28-4323-A0DD-6FC8C23B9513}" dt="2023-12-18T08:16:28.482" v="1880"/>
          <ac:picMkLst>
            <pc:docMk/>
            <pc:sldMk cId="2639552743" sldId="2147377336"/>
            <ac:picMk id="20" creationId="{C09D6165-6C9F-7134-DCA8-A63BAF13BA11}"/>
          </ac:picMkLst>
        </pc:picChg>
        <pc:picChg chg="mod">
          <ac:chgData name="Fuchedzhy Valentyna" userId="8ba483c4-aa65-4e5b-8c89-65bed040dfcb" providerId="ADAL" clId="{CBFFF10C-1B28-4323-A0DD-6FC8C23B9513}" dt="2023-12-18T07:52:52.833" v="1861" actId="167"/>
          <ac:picMkLst>
            <pc:docMk/>
            <pc:sldMk cId="2639552743" sldId="2147377336"/>
            <ac:picMk id="1026" creationId="{6A55FC82-7F6C-02FF-9677-C93C05870C39}"/>
          </ac:picMkLst>
        </pc:picChg>
        <pc:picChg chg="mod">
          <ac:chgData name="Fuchedzhy Valentyna" userId="8ba483c4-aa65-4e5b-8c89-65bed040dfcb" providerId="ADAL" clId="{CBFFF10C-1B28-4323-A0DD-6FC8C23B9513}" dt="2023-12-18T07:53:01.819" v="1862" actId="1076"/>
          <ac:picMkLst>
            <pc:docMk/>
            <pc:sldMk cId="2639552743" sldId="2147377336"/>
            <ac:picMk id="1053" creationId="{A5DFCDB0-8D9A-439A-A0AE-43E2EEADAD4B}"/>
          </ac:picMkLst>
        </pc:picChg>
        <pc:picChg chg="mod">
          <ac:chgData name="Fuchedzhy Valentyna" userId="8ba483c4-aa65-4e5b-8c89-65bed040dfcb" providerId="ADAL" clId="{CBFFF10C-1B28-4323-A0DD-6FC8C23B9513}" dt="2023-12-18T07:53:20.861" v="1863" actId="1076"/>
          <ac:picMkLst>
            <pc:docMk/>
            <pc:sldMk cId="2639552743" sldId="2147377336"/>
            <ac:picMk id="1060" creationId="{4E11A261-1155-4F3B-A415-7A6DCDD015B4}"/>
          </ac:picMkLst>
        </pc:picChg>
        <pc:picChg chg="mod">
          <ac:chgData name="Fuchedzhy Valentyna" userId="8ba483c4-aa65-4e5b-8c89-65bed040dfcb" providerId="ADAL" clId="{CBFFF10C-1B28-4323-A0DD-6FC8C23B9513}" dt="2023-12-18T07:53:01.819" v="1862" actId="1076"/>
          <ac:picMkLst>
            <pc:docMk/>
            <pc:sldMk cId="2639552743" sldId="2147377336"/>
            <ac:picMk id="1312" creationId="{A037E2DD-EEB9-46D9-A4ED-A25492D900AA}"/>
          </ac:picMkLst>
        </pc:picChg>
      </pc:sldChg>
      <pc:sldChg chg="del">
        <pc:chgData name="Fuchedzhy Valentyna" userId="8ba483c4-aa65-4e5b-8c89-65bed040dfcb" providerId="ADAL" clId="{CBFFF10C-1B28-4323-A0DD-6FC8C23B9513}" dt="2023-12-12T13:59:14.710" v="855" actId="47"/>
        <pc:sldMkLst>
          <pc:docMk/>
          <pc:sldMk cId="4119931354" sldId="2147377484"/>
        </pc:sldMkLst>
      </pc:sldChg>
      <pc:sldChg chg="addSp delSp modSp add mod">
        <pc:chgData name="Fuchedzhy Valentyna" userId="8ba483c4-aa65-4e5b-8c89-65bed040dfcb" providerId="ADAL" clId="{CBFFF10C-1B28-4323-A0DD-6FC8C23B9513}" dt="2023-12-13T06:55:02.555" v="890" actId="20577"/>
        <pc:sldMkLst>
          <pc:docMk/>
          <pc:sldMk cId="1453273200" sldId="2147377485"/>
        </pc:sldMkLst>
        <pc:spChg chg="del">
          <ac:chgData name="Fuchedzhy Valentyna" userId="8ba483c4-aa65-4e5b-8c89-65bed040dfcb" providerId="ADAL" clId="{CBFFF10C-1B28-4323-A0DD-6FC8C23B9513}" dt="2023-12-12T13:02:50.095" v="332" actId="478"/>
          <ac:spMkLst>
            <pc:docMk/>
            <pc:sldMk cId="1453273200" sldId="2147377485"/>
            <ac:spMk id="2" creationId="{5AE2E23E-6758-794A-4F80-1EED27AFF93D}"/>
          </ac:spMkLst>
        </pc:spChg>
        <pc:spChg chg="mod">
          <ac:chgData name="Fuchedzhy Valentyna" userId="8ba483c4-aa65-4e5b-8c89-65bed040dfcb" providerId="ADAL" clId="{CBFFF10C-1B28-4323-A0DD-6FC8C23B9513}" dt="2023-12-13T06:55:02.555" v="890" actId="20577"/>
          <ac:spMkLst>
            <pc:docMk/>
            <pc:sldMk cId="1453273200" sldId="2147377485"/>
            <ac:spMk id="9" creationId="{4B325F6D-3837-EED7-33AE-C9F2A4E9BB59}"/>
          </ac:spMkLst>
        </pc:spChg>
        <pc:spChg chg="mod">
          <ac:chgData name="Fuchedzhy Valentyna" userId="8ba483c4-aa65-4e5b-8c89-65bed040dfcb" providerId="ADAL" clId="{CBFFF10C-1B28-4323-A0DD-6FC8C23B9513}" dt="2023-12-12T13:02:55.250" v="334" actId="1076"/>
          <ac:spMkLst>
            <pc:docMk/>
            <pc:sldMk cId="1453273200" sldId="2147377485"/>
            <ac:spMk id="25" creationId="{8F702BA0-01EA-4B3C-B371-0FB9FE700ACD}"/>
          </ac:spMkLst>
        </pc:spChg>
        <pc:picChg chg="add mod">
          <ac:chgData name="Fuchedzhy Valentyna" userId="8ba483c4-aa65-4e5b-8c89-65bed040dfcb" providerId="ADAL" clId="{CBFFF10C-1B28-4323-A0DD-6FC8C23B9513}" dt="2023-12-12T13:02:51.225" v="333"/>
          <ac:picMkLst>
            <pc:docMk/>
            <pc:sldMk cId="1453273200" sldId="2147377485"/>
            <ac:picMk id="3" creationId="{8B7B1669-1A46-E73A-5952-88A132CA2128}"/>
          </ac:picMkLst>
        </pc:picChg>
      </pc:sldChg>
      <pc:sldChg chg="del">
        <pc:chgData name="Fuchedzhy Valentyna" userId="8ba483c4-aa65-4e5b-8c89-65bed040dfcb" providerId="ADAL" clId="{CBFFF10C-1B28-4323-A0DD-6FC8C23B9513}" dt="2023-12-12T13:59:16.599" v="856" actId="47"/>
        <pc:sldMkLst>
          <pc:docMk/>
          <pc:sldMk cId="802532984" sldId="2147377491"/>
        </pc:sldMkLst>
      </pc:sldChg>
      <pc:sldChg chg="add mod ord modShow">
        <pc:chgData name="Fuchedzhy Valentyna" userId="8ba483c4-aa65-4e5b-8c89-65bed040dfcb" providerId="ADAL" clId="{CBFFF10C-1B28-4323-A0DD-6FC8C23B9513}" dt="2023-12-13T11:09:21.118" v="948" actId="729"/>
        <pc:sldMkLst>
          <pc:docMk/>
          <pc:sldMk cId="2053682054" sldId="2147377519"/>
        </pc:sldMkLst>
      </pc:sldChg>
      <pc:sldChg chg="add ord">
        <pc:chgData name="Fuchedzhy Valentyna" userId="8ba483c4-aa65-4e5b-8c89-65bed040dfcb" providerId="ADAL" clId="{CBFFF10C-1B28-4323-A0DD-6FC8C23B9513}" dt="2023-12-13T11:09:16.095" v="947"/>
        <pc:sldMkLst>
          <pc:docMk/>
          <pc:sldMk cId="3311053856" sldId="2147377520"/>
        </pc:sldMkLst>
      </pc:sldChg>
      <pc:sldChg chg="addSp delSp modSp mod ord">
        <pc:chgData name="Fuchedzhy Valentyna" userId="8ba483c4-aa65-4e5b-8c89-65bed040dfcb" providerId="ADAL" clId="{CBFFF10C-1B28-4323-A0DD-6FC8C23B9513}" dt="2023-12-13T11:12:46.513" v="1050" actId="20577"/>
        <pc:sldMkLst>
          <pc:docMk/>
          <pc:sldMk cId="964038612" sldId="2147377523"/>
        </pc:sldMkLst>
        <pc:spChg chg="del">
          <ac:chgData name="Fuchedzhy Valentyna" userId="8ba483c4-aa65-4e5b-8c89-65bed040dfcb" providerId="ADAL" clId="{CBFFF10C-1B28-4323-A0DD-6FC8C23B9513}" dt="2023-12-12T13:03:43.727" v="337" actId="478"/>
          <ac:spMkLst>
            <pc:docMk/>
            <pc:sldMk cId="964038612" sldId="2147377523"/>
            <ac:spMk id="3" creationId="{91C6112F-07BB-1704-5F27-C9DAB2E800AD}"/>
          </ac:spMkLst>
        </pc:spChg>
        <pc:spChg chg="add mod">
          <ac:chgData name="Fuchedzhy Valentyna" userId="8ba483c4-aa65-4e5b-8c89-65bed040dfcb" providerId="ADAL" clId="{CBFFF10C-1B28-4323-A0DD-6FC8C23B9513}" dt="2023-12-12T13:04:38.642" v="346" actId="1076"/>
          <ac:spMkLst>
            <pc:docMk/>
            <pc:sldMk cId="964038612" sldId="2147377523"/>
            <ac:spMk id="4" creationId="{DB42FD63-68AB-53E9-E6E0-479712147B3D}"/>
          </ac:spMkLst>
        </pc:spChg>
        <pc:spChg chg="add mod">
          <ac:chgData name="Fuchedzhy Valentyna" userId="8ba483c4-aa65-4e5b-8c89-65bed040dfcb" providerId="ADAL" clId="{CBFFF10C-1B28-4323-A0DD-6FC8C23B9513}" dt="2023-12-12T13:19:06.632" v="395"/>
          <ac:spMkLst>
            <pc:docMk/>
            <pc:sldMk cId="964038612" sldId="2147377523"/>
            <ac:spMk id="5" creationId="{C16B5DC8-66F7-EF3D-8422-60CF4AD7BEC7}"/>
          </ac:spMkLst>
        </pc:spChg>
        <pc:spChg chg="mod">
          <ac:chgData name="Fuchedzhy Valentyna" userId="8ba483c4-aa65-4e5b-8c89-65bed040dfcb" providerId="ADAL" clId="{CBFFF10C-1B28-4323-A0DD-6FC8C23B9513}" dt="2023-12-13T11:12:46.513" v="1050" actId="20577"/>
          <ac:spMkLst>
            <pc:docMk/>
            <pc:sldMk cId="964038612" sldId="2147377523"/>
            <ac:spMk id="9" creationId="{15793EDD-5273-46DA-5E54-82C863A0A926}"/>
          </ac:spMkLst>
        </pc:spChg>
        <pc:spChg chg="mod">
          <ac:chgData name="Fuchedzhy Valentyna" userId="8ba483c4-aa65-4e5b-8c89-65bed040dfcb" providerId="ADAL" clId="{CBFFF10C-1B28-4323-A0DD-6FC8C23B9513}" dt="2023-12-12T13:29:53.433" v="488" actId="1076"/>
          <ac:spMkLst>
            <pc:docMk/>
            <pc:sldMk cId="964038612" sldId="2147377523"/>
            <ac:spMk id="22" creationId="{C3140DAF-AE7F-4C47-9B93-7EBE8A69B3B5}"/>
          </ac:spMkLst>
        </pc:spChg>
        <pc:spChg chg="mod">
          <ac:chgData name="Fuchedzhy Valentyna" userId="8ba483c4-aa65-4e5b-8c89-65bed040dfcb" providerId="ADAL" clId="{CBFFF10C-1B28-4323-A0DD-6FC8C23B9513}" dt="2023-12-12T13:03:50.152" v="340" actId="1076"/>
          <ac:spMkLst>
            <pc:docMk/>
            <pc:sldMk cId="964038612" sldId="2147377523"/>
            <ac:spMk id="25" creationId="{8F702BA0-01EA-4B3C-B371-0FB9FE700ACD}"/>
          </ac:spMkLst>
        </pc:spChg>
        <pc:picChg chg="add mod">
          <ac:chgData name="Fuchedzhy Valentyna" userId="8ba483c4-aa65-4e5b-8c89-65bed040dfcb" providerId="ADAL" clId="{CBFFF10C-1B28-4323-A0DD-6FC8C23B9513}" dt="2023-12-12T13:03:44.933" v="338"/>
          <ac:picMkLst>
            <pc:docMk/>
            <pc:sldMk cId="964038612" sldId="2147377523"/>
            <ac:picMk id="2" creationId="{EF1CA42F-E768-C52E-4E43-457BC8D4B0B6}"/>
          </ac:picMkLst>
        </pc:picChg>
      </pc:sldChg>
      <pc:sldChg chg="del">
        <pc:chgData name="Fuchedzhy Valentyna" userId="8ba483c4-aa65-4e5b-8c89-65bed040dfcb" providerId="ADAL" clId="{CBFFF10C-1B28-4323-A0DD-6FC8C23B9513}" dt="2023-12-12T13:39:00.698" v="690" actId="47"/>
        <pc:sldMkLst>
          <pc:docMk/>
          <pc:sldMk cId="3161326205" sldId="2147377544"/>
        </pc:sldMkLst>
      </pc:sldChg>
      <pc:sldChg chg="del">
        <pc:chgData name="Fuchedzhy Valentyna" userId="8ba483c4-aa65-4e5b-8c89-65bed040dfcb" providerId="ADAL" clId="{CBFFF10C-1B28-4323-A0DD-6FC8C23B9513}" dt="2023-12-12T13:41:01.454" v="709" actId="47"/>
        <pc:sldMkLst>
          <pc:docMk/>
          <pc:sldMk cId="3372471188" sldId="2147377545"/>
        </pc:sldMkLst>
      </pc:sldChg>
      <pc:sldChg chg="mod ord modShow">
        <pc:chgData name="Fuchedzhy Valentyna" userId="8ba483c4-aa65-4e5b-8c89-65bed040dfcb" providerId="ADAL" clId="{CBFFF10C-1B28-4323-A0DD-6FC8C23B9513}" dt="2023-12-13T11:09:27.352" v="949" actId="729"/>
        <pc:sldMkLst>
          <pc:docMk/>
          <pc:sldMk cId="2187789317" sldId="2147377546"/>
        </pc:sldMkLst>
      </pc:sldChg>
      <pc:sldChg chg="addSp delSp modSp mod ord modShow">
        <pc:chgData name="Fuchedzhy Valentyna" userId="8ba483c4-aa65-4e5b-8c89-65bed040dfcb" providerId="ADAL" clId="{CBFFF10C-1B28-4323-A0DD-6FC8C23B9513}" dt="2023-12-13T11:09:40.729" v="952" actId="729"/>
        <pc:sldMkLst>
          <pc:docMk/>
          <pc:sldMk cId="3059174756" sldId="2147377547"/>
        </pc:sldMkLst>
        <pc:spChg chg="del">
          <ac:chgData name="Fuchedzhy Valentyna" userId="8ba483c4-aa65-4e5b-8c89-65bed040dfcb" providerId="ADAL" clId="{CBFFF10C-1B28-4323-A0DD-6FC8C23B9513}" dt="2023-12-12T13:40:15.390" v="701" actId="478"/>
          <ac:spMkLst>
            <pc:docMk/>
            <pc:sldMk cId="3059174756" sldId="2147377547"/>
            <ac:spMk id="3" creationId="{91C6112F-07BB-1704-5F27-C9DAB2E800AD}"/>
          </ac:spMkLst>
        </pc:spChg>
        <pc:picChg chg="add mod">
          <ac:chgData name="Fuchedzhy Valentyna" userId="8ba483c4-aa65-4e5b-8c89-65bed040dfcb" providerId="ADAL" clId="{CBFFF10C-1B28-4323-A0DD-6FC8C23B9513}" dt="2023-12-12T13:40:16.842" v="702"/>
          <ac:picMkLst>
            <pc:docMk/>
            <pc:sldMk cId="3059174756" sldId="2147377547"/>
            <ac:picMk id="2" creationId="{391DD4BE-7177-6F4E-8F85-90148BF39A6B}"/>
          </ac:picMkLst>
        </pc:picChg>
      </pc:sldChg>
      <pc:sldChg chg="del">
        <pc:chgData name="Fuchedzhy Valentyna" userId="8ba483c4-aa65-4e5b-8c89-65bed040dfcb" providerId="ADAL" clId="{CBFFF10C-1B28-4323-A0DD-6FC8C23B9513}" dt="2023-12-12T13:38:57.667" v="689" actId="47"/>
        <pc:sldMkLst>
          <pc:docMk/>
          <pc:sldMk cId="2686694998" sldId="2147377548"/>
        </pc:sldMkLst>
      </pc:sldChg>
      <pc:sldChg chg="addSp delSp modSp mod ord">
        <pc:chgData name="Fuchedzhy Valentyna" userId="8ba483c4-aa65-4e5b-8c89-65bed040dfcb" providerId="ADAL" clId="{CBFFF10C-1B28-4323-A0DD-6FC8C23B9513}" dt="2023-12-13T11:11:28.949" v="984" actId="20577"/>
        <pc:sldMkLst>
          <pc:docMk/>
          <pc:sldMk cId="3939949440" sldId="2147377549"/>
        </pc:sldMkLst>
        <pc:spChg chg="del">
          <ac:chgData name="Fuchedzhy Valentyna" userId="8ba483c4-aa65-4e5b-8c89-65bed040dfcb" providerId="ADAL" clId="{CBFFF10C-1B28-4323-A0DD-6FC8C23B9513}" dt="2023-12-12T13:40:40.547" v="704" actId="478"/>
          <ac:spMkLst>
            <pc:docMk/>
            <pc:sldMk cId="3939949440" sldId="2147377549"/>
            <ac:spMk id="3" creationId="{91C6112F-07BB-1704-5F27-C9DAB2E800AD}"/>
          </ac:spMkLst>
        </pc:spChg>
        <pc:spChg chg="add mod">
          <ac:chgData name="Fuchedzhy Valentyna" userId="8ba483c4-aa65-4e5b-8c89-65bed040dfcb" providerId="ADAL" clId="{CBFFF10C-1B28-4323-A0DD-6FC8C23B9513}" dt="2023-12-12T13:52:30.044" v="785" actId="1076"/>
          <ac:spMkLst>
            <pc:docMk/>
            <pc:sldMk cId="3939949440" sldId="2147377549"/>
            <ac:spMk id="5" creationId="{E6DC29AB-B33A-39FA-E1A2-636BDDAB713C}"/>
          </ac:spMkLst>
        </pc:spChg>
        <pc:spChg chg="add mod">
          <ac:chgData name="Fuchedzhy Valentyna" userId="8ba483c4-aa65-4e5b-8c89-65bed040dfcb" providerId="ADAL" clId="{CBFFF10C-1B28-4323-A0DD-6FC8C23B9513}" dt="2023-12-12T13:52:37.499" v="787" actId="1076"/>
          <ac:spMkLst>
            <pc:docMk/>
            <pc:sldMk cId="3939949440" sldId="2147377549"/>
            <ac:spMk id="8" creationId="{96D31556-C3BB-7C07-0C2A-5FA42E8C9B20}"/>
          </ac:spMkLst>
        </pc:spChg>
        <pc:spChg chg="mod">
          <ac:chgData name="Fuchedzhy Valentyna" userId="8ba483c4-aa65-4e5b-8c89-65bed040dfcb" providerId="ADAL" clId="{CBFFF10C-1B28-4323-A0DD-6FC8C23B9513}" dt="2023-12-12T13:51:57.570" v="782" actId="20577"/>
          <ac:spMkLst>
            <pc:docMk/>
            <pc:sldMk cId="3939949440" sldId="2147377549"/>
            <ac:spMk id="18" creationId="{21D71F59-A065-4C00-A36C-B1158E960949}"/>
          </ac:spMkLst>
        </pc:spChg>
        <pc:spChg chg="mod">
          <ac:chgData name="Fuchedzhy Valentyna" userId="8ba483c4-aa65-4e5b-8c89-65bed040dfcb" providerId="ADAL" clId="{CBFFF10C-1B28-4323-A0DD-6FC8C23B9513}" dt="2023-12-13T11:11:28.949" v="984" actId="20577"/>
          <ac:spMkLst>
            <pc:docMk/>
            <pc:sldMk cId="3939949440" sldId="2147377549"/>
            <ac:spMk id="22" creationId="{C3140DAF-AE7F-4C47-9B93-7EBE8A69B3B5}"/>
          </ac:spMkLst>
        </pc:spChg>
        <pc:picChg chg="add mod">
          <ac:chgData name="Fuchedzhy Valentyna" userId="8ba483c4-aa65-4e5b-8c89-65bed040dfcb" providerId="ADAL" clId="{CBFFF10C-1B28-4323-A0DD-6FC8C23B9513}" dt="2023-12-12T13:40:37.284" v="703"/>
          <ac:picMkLst>
            <pc:docMk/>
            <pc:sldMk cId="3939949440" sldId="2147377549"/>
            <ac:picMk id="2" creationId="{F9B78D41-717A-8197-BA19-BD34C9ADE8F3}"/>
          </ac:picMkLst>
        </pc:picChg>
        <pc:picChg chg="mod">
          <ac:chgData name="Fuchedzhy Valentyna" userId="8ba483c4-aa65-4e5b-8c89-65bed040dfcb" providerId="ADAL" clId="{CBFFF10C-1B28-4323-A0DD-6FC8C23B9513}" dt="2023-12-12T13:53:46.653" v="789" actId="1076"/>
          <ac:picMkLst>
            <pc:docMk/>
            <pc:sldMk cId="3939949440" sldId="2147377549"/>
            <ac:picMk id="4" creationId="{38AD80E8-3E11-AFD3-7FAD-B4D77E580E69}"/>
          </ac:picMkLst>
        </pc:picChg>
      </pc:sldChg>
      <pc:sldChg chg="addSp delSp modSp mod ord modShow">
        <pc:chgData name="Fuchedzhy Valentyna" userId="8ba483c4-aa65-4e5b-8c89-65bed040dfcb" providerId="ADAL" clId="{CBFFF10C-1B28-4323-A0DD-6FC8C23B9513}" dt="2023-12-13T11:09:44.537" v="953" actId="729"/>
        <pc:sldMkLst>
          <pc:docMk/>
          <pc:sldMk cId="3090733409" sldId="2147377550"/>
        </pc:sldMkLst>
        <pc:spChg chg="del">
          <ac:chgData name="Fuchedzhy Valentyna" userId="8ba483c4-aa65-4e5b-8c89-65bed040dfcb" providerId="ADAL" clId="{CBFFF10C-1B28-4323-A0DD-6FC8C23B9513}" dt="2023-12-12T13:40:06.918" v="699" actId="478"/>
          <ac:spMkLst>
            <pc:docMk/>
            <pc:sldMk cId="3090733409" sldId="2147377550"/>
            <ac:spMk id="3" creationId="{91C6112F-07BB-1704-5F27-C9DAB2E800AD}"/>
          </ac:spMkLst>
        </pc:spChg>
        <pc:picChg chg="add mod">
          <ac:chgData name="Fuchedzhy Valentyna" userId="8ba483c4-aa65-4e5b-8c89-65bed040dfcb" providerId="ADAL" clId="{CBFFF10C-1B28-4323-A0DD-6FC8C23B9513}" dt="2023-12-12T13:40:08.267" v="700"/>
          <ac:picMkLst>
            <pc:docMk/>
            <pc:sldMk cId="3090733409" sldId="2147377550"/>
            <ac:picMk id="4" creationId="{17330676-6570-D8B9-9689-3E0521BAF948}"/>
          </ac:picMkLst>
        </pc:picChg>
      </pc:sldChg>
      <pc:sldChg chg="del">
        <pc:chgData name="Fuchedzhy Valentyna" userId="8ba483c4-aa65-4e5b-8c89-65bed040dfcb" providerId="ADAL" clId="{CBFFF10C-1B28-4323-A0DD-6FC8C23B9513}" dt="2023-12-12T13:59:17.706" v="857" actId="47"/>
        <pc:sldMkLst>
          <pc:docMk/>
          <pc:sldMk cId="1957002147" sldId="2147377551"/>
        </pc:sldMkLst>
      </pc:sldChg>
      <pc:sldChg chg="addSp modSp mod ord">
        <pc:chgData name="Fuchedzhy Valentyna" userId="8ba483c4-aa65-4e5b-8c89-65bed040dfcb" providerId="ADAL" clId="{CBFFF10C-1B28-4323-A0DD-6FC8C23B9513}" dt="2023-12-22T10:29:16.668" v="2148" actId="255"/>
        <pc:sldMkLst>
          <pc:docMk/>
          <pc:sldMk cId="3064065764" sldId="2147377552"/>
        </pc:sldMkLst>
        <pc:spChg chg="mod">
          <ac:chgData name="Fuchedzhy Valentyna" userId="8ba483c4-aa65-4e5b-8c89-65bed040dfcb" providerId="ADAL" clId="{CBFFF10C-1B28-4323-A0DD-6FC8C23B9513}" dt="2023-12-22T10:29:16.668" v="2148" actId="255"/>
          <ac:spMkLst>
            <pc:docMk/>
            <pc:sldMk cId="3064065764" sldId="2147377552"/>
            <ac:spMk id="2" creationId="{E6FFB20D-4B7C-EEB2-C3BA-E888619F815E}"/>
          </ac:spMkLst>
        </pc:spChg>
        <pc:spChg chg="add mod">
          <ac:chgData name="Fuchedzhy Valentyna" userId="8ba483c4-aa65-4e5b-8c89-65bed040dfcb" providerId="ADAL" clId="{CBFFF10C-1B28-4323-A0DD-6FC8C23B9513}" dt="2023-12-22T10:28:01.717" v="2146" actId="1076"/>
          <ac:spMkLst>
            <pc:docMk/>
            <pc:sldMk cId="3064065764" sldId="2147377552"/>
            <ac:spMk id="7" creationId="{A83CAD37-A145-4284-2621-B08FA1D5F30B}"/>
          </ac:spMkLst>
        </pc:spChg>
      </pc:sldChg>
      <pc:sldChg chg="mod ord modShow">
        <pc:chgData name="Fuchedzhy Valentyna" userId="8ba483c4-aa65-4e5b-8c89-65bed040dfcb" providerId="ADAL" clId="{CBFFF10C-1B28-4323-A0DD-6FC8C23B9513}" dt="2023-12-19T16:30:31.953" v="2015" actId="729"/>
        <pc:sldMkLst>
          <pc:docMk/>
          <pc:sldMk cId="2405011385" sldId="2147377553"/>
        </pc:sldMkLst>
      </pc:sldChg>
      <pc:sldChg chg="add del">
        <pc:chgData name="Fuchedzhy Valentyna" userId="8ba483c4-aa65-4e5b-8c89-65bed040dfcb" providerId="ADAL" clId="{CBFFF10C-1B28-4323-A0DD-6FC8C23B9513}" dt="2023-12-12T12:04:51.592" v="2" actId="2890"/>
        <pc:sldMkLst>
          <pc:docMk/>
          <pc:sldMk cId="1077363987" sldId="2147377554"/>
        </pc:sldMkLst>
      </pc:sldChg>
      <pc:sldChg chg="addSp delSp modSp add mod">
        <pc:chgData name="Fuchedzhy Valentyna" userId="8ba483c4-aa65-4e5b-8c89-65bed040dfcb" providerId="ADAL" clId="{CBFFF10C-1B28-4323-A0DD-6FC8C23B9513}" dt="2023-12-14T07:17:10.146" v="1187" actId="20577"/>
        <pc:sldMkLst>
          <pc:docMk/>
          <pc:sldMk cId="2105287098" sldId="2147377554"/>
        </pc:sldMkLst>
        <pc:spChg chg="del">
          <ac:chgData name="Fuchedzhy Valentyna" userId="8ba483c4-aa65-4e5b-8c89-65bed040dfcb" providerId="ADAL" clId="{CBFFF10C-1B28-4323-A0DD-6FC8C23B9513}" dt="2023-12-12T12:16:04.357" v="16" actId="478"/>
          <ac:spMkLst>
            <pc:docMk/>
            <pc:sldMk cId="2105287098" sldId="2147377554"/>
            <ac:spMk id="2" creationId="{25CEFBA1-21CF-3704-E6A1-31457C8AA6EA}"/>
          </ac:spMkLst>
        </pc:spChg>
        <pc:spChg chg="mod">
          <ac:chgData name="Fuchedzhy Valentyna" userId="8ba483c4-aa65-4e5b-8c89-65bed040dfcb" providerId="ADAL" clId="{CBFFF10C-1B28-4323-A0DD-6FC8C23B9513}" dt="2023-12-14T07:17:10.146" v="1187" actId="20577"/>
          <ac:spMkLst>
            <pc:docMk/>
            <pc:sldMk cId="2105287098" sldId="2147377554"/>
            <ac:spMk id="4" creationId="{D7571CF5-46F1-FD6D-08CD-4F2AD255F714}"/>
          </ac:spMkLst>
        </pc:spChg>
        <pc:spChg chg="add mod">
          <ac:chgData name="Fuchedzhy Valentyna" userId="8ba483c4-aa65-4e5b-8c89-65bed040dfcb" providerId="ADAL" clId="{CBFFF10C-1B28-4323-A0DD-6FC8C23B9513}" dt="2023-12-12T12:31:03.160" v="143" actId="207"/>
          <ac:spMkLst>
            <pc:docMk/>
            <pc:sldMk cId="2105287098" sldId="2147377554"/>
            <ac:spMk id="11" creationId="{DAE530EF-2D42-FA99-BCA0-975D6ABF1F5F}"/>
          </ac:spMkLst>
        </pc:spChg>
        <pc:spChg chg="add del mod">
          <ac:chgData name="Fuchedzhy Valentyna" userId="8ba483c4-aa65-4e5b-8c89-65bed040dfcb" providerId="ADAL" clId="{CBFFF10C-1B28-4323-A0DD-6FC8C23B9513}" dt="2023-12-12T12:28:28.906" v="111"/>
          <ac:spMkLst>
            <pc:docMk/>
            <pc:sldMk cId="2105287098" sldId="2147377554"/>
            <ac:spMk id="12" creationId="{C2C36D7F-5951-097E-81B9-F998A94155D1}"/>
          </ac:spMkLst>
        </pc:spChg>
        <pc:spChg chg="add mod">
          <ac:chgData name="Fuchedzhy Valentyna" userId="8ba483c4-aa65-4e5b-8c89-65bed040dfcb" providerId="ADAL" clId="{CBFFF10C-1B28-4323-A0DD-6FC8C23B9513}" dt="2023-12-12T12:31:24.778" v="147" actId="207"/>
          <ac:spMkLst>
            <pc:docMk/>
            <pc:sldMk cId="2105287098" sldId="2147377554"/>
            <ac:spMk id="13" creationId="{C623DF27-D1DE-2E95-3705-908CDFCBA606}"/>
          </ac:spMkLst>
        </pc:spChg>
        <pc:picChg chg="add mod">
          <ac:chgData name="Fuchedzhy Valentyna" userId="8ba483c4-aa65-4e5b-8c89-65bed040dfcb" providerId="ADAL" clId="{CBFFF10C-1B28-4323-A0DD-6FC8C23B9513}" dt="2023-12-12T12:29:25.513" v="124" actId="1076"/>
          <ac:picMkLst>
            <pc:docMk/>
            <pc:sldMk cId="2105287098" sldId="2147377554"/>
            <ac:picMk id="3" creationId="{9844F9F7-D09D-109E-C522-E5E220647433}"/>
          </ac:picMkLst>
        </pc:picChg>
        <pc:picChg chg="del">
          <ac:chgData name="Fuchedzhy Valentyna" userId="8ba483c4-aa65-4e5b-8c89-65bed040dfcb" providerId="ADAL" clId="{CBFFF10C-1B28-4323-A0DD-6FC8C23B9513}" dt="2023-12-12T12:04:59.089" v="4" actId="478"/>
          <ac:picMkLst>
            <pc:docMk/>
            <pc:sldMk cId="2105287098" sldId="2147377554"/>
            <ac:picMk id="5" creationId="{3BEA98C2-6BCE-8718-1B00-B3626FAA6D3D}"/>
          </ac:picMkLst>
        </pc:picChg>
        <pc:picChg chg="add mod">
          <ac:chgData name="Fuchedzhy Valentyna" userId="8ba483c4-aa65-4e5b-8c89-65bed040dfcb" providerId="ADAL" clId="{CBFFF10C-1B28-4323-A0DD-6FC8C23B9513}" dt="2023-12-12T12:29:27.414" v="125" actId="1076"/>
          <ac:picMkLst>
            <pc:docMk/>
            <pc:sldMk cId="2105287098" sldId="2147377554"/>
            <ac:picMk id="6" creationId="{238C9D02-C80E-B73B-2BA5-438C822EC8D8}"/>
          </ac:picMkLst>
        </pc:picChg>
        <pc:picChg chg="add mod">
          <ac:chgData name="Fuchedzhy Valentyna" userId="8ba483c4-aa65-4e5b-8c89-65bed040dfcb" providerId="ADAL" clId="{CBFFF10C-1B28-4323-A0DD-6FC8C23B9513}" dt="2023-12-12T12:30:24.646" v="142" actId="14100"/>
          <ac:picMkLst>
            <pc:docMk/>
            <pc:sldMk cId="2105287098" sldId="2147377554"/>
            <ac:picMk id="7" creationId="{F1986897-A294-A71A-5CFD-F75324961902}"/>
          </ac:picMkLst>
        </pc:picChg>
        <pc:picChg chg="add del mod">
          <ac:chgData name="Fuchedzhy Valentyna" userId="8ba483c4-aa65-4e5b-8c89-65bed040dfcb" providerId="ADAL" clId="{CBFFF10C-1B28-4323-A0DD-6FC8C23B9513}" dt="2023-12-12T12:15:48.484" v="8" actId="478"/>
          <ac:picMkLst>
            <pc:docMk/>
            <pc:sldMk cId="2105287098" sldId="2147377554"/>
            <ac:picMk id="8" creationId="{F3F00907-CBAF-9547-1D31-D9203D74056B}"/>
          </ac:picMkLst>
        </pc:picChg>
        <pc:picChg chg="add mod modCrop">
          <ac:chgData name="Fuchedzhy Valentyna" userId="8ba483c4-aa65-4e5b-8c89-65bed040dfcb" providerId="ADAL" clId="{CBFFF10C-1B28-4323-A0DD-6FC8C23B9513}" dt="2023-12-13T06:56:09.566" v="892" actId="1076"/>
          <ac:picMkLst>
            <pc:docMk/>
            <pc:sldMk cId="2105287098" sldId="2147377554"/>
            <ac:picMk id="10" creationId="{3E53E94E-243D-AC3A-4D9E-AB807E0D9D79}"/>
          </ac:picMkLst>
        </pc:picChg>
        <pc:picChg chg="add del mod">
          <ac:chgData name="Fuchedzhy Valentyna" userId="8ba483c4-aa65-4e5b-8c89-65bed040dfcb" providerId="ADAL" clId="{CBFFF10C-1B28-4323-A0DD-6FC8C23B9513}" dt="2023-12-12T14:04:19.816" v="862" actId="478"/>
          <ac:picMkLst>
            <pc:docMk/>
            <pc:sldMk cId="2105287098" sldId="2147377554"/>
            <ac:picMk id="15" creationId="{0DB854A2-1D1F-E3A1-8838-32989D960AB6}"/>
          </ac:picMkLst>
        </pc:picChg>
        <pc:picChg chg="add mod">
          <ac:chgData name="Fuchedzhy Valentyna" userId="8ba483c4-aa65-4e5b-8c89-65bed040dfcb" providerId="ADAL" clId="{CBFFF10C-1B28-4323-A0DD-6FC8C23B9513}" dt="2023-12-12T12:29:23.622" v="123" actId="1076"/>
          <ac:picMkLst>
            <pc:docMk/>
            <pc:sldMk cId="2105287098" sldId="2147377554"/>
            <ac:picMk id="1026" creationId="{35E026E1-E785-DD37-329E-16E3B8C64498}"/>
          </ac:picMkLst>
        </pc:picChg>
      </pc:sldChg>
      <pc:sldChg chg="addSp delSp modSp add mod modShow">
        <pc:chgData name="Fuchedzhy Valentyna" userId="8ba483c4-aa65-4e5b-8c89-65bed040dfcb" providerId="ADAL" clId="{CBFFF10C-1B28-4323-A0DD-6FC8C23B9513}" dt="2023-12-13T11:09:58.865" v="954" actId="729"/>
        <pc:sldMkLst>
          <pc:docMk/>
          <pc:sldMk cId="924823404" sldId="2147377555"/>
        </pc:sldMkLst>
        <pc:spChg chg="mod">
          <ac:chgData name="Fuchedzhy Valentyna" userId="8ba483c4-aa65-4e5b-8c89-65bed040dfcb" providerId="ADAL" clId="{CBFFF10C-1B28-4323-A0DD-6FC8C23B9513}" dt="2023-12-12T12:47:24.618" v="283" actId="207"/>
          <ac:spMkLst>
            <pc:docMk/>
            <pc:sldMk cId="924823404" sldId="2147377555"/>
            <ac:spMk id="4" creationId="{D7571CF5-46F1-FD6D-08CD-4F2AD255F714}"/>
          </ac:spMkLst>
        </pc:spChg>
        <pc:spChg chg="del mod">
          <ac:chgData name="Fuchedzhy Valentyna" userId="8ba483c4-aa65-4e5b-8c89-65bed040dfcb" providerId="ADAL" clId="{CBFFF10C-1B28-4323-A0DD-6FC8C23B9513}" dt="2023-12-12T12:43:56.318" v="242" actId="478"/>
          <ac:spMkLst>
            <pc:docMk/>
            <pc:sldMk cId="924823404" sldId="2147377555"/>
            <ac:spMk id="11" creationId="{DAE530EF-2D42-FA99-BCA0-975D6ABF1F5F}"/>
          </ac:spMkLst>
        </pc:spChg>
        <pc:spChg chg="del">
          <ac:chgData name="Fuchedzhy Valentyna" userId="8ba483c4-aa65-4e5b-8c89-65bed040dfcb" providerId="ADAL" clId="{CBFFF10C-1B28-4323-A0DD-6FC8C23B9513}" dt="2023-12-12T12:43:35.416" v="236" actId="478"/>
          <ac:spMkLst>
            <pc:docMk/>
            <pc:sldMk cId="924823404" sldId="2147377555"/>
            <ac:spMk id="13" creationId="{C623DF27-D1DE-2E95-3705-908CDFCBA606}"/>
          </ac:spMkLst>
        </pc:spChg>
        <pc:picChg chg="del">
          <ac:chgData name="Fuchedzhy Valentyna" userId="8ba483c4-aa65-4e5b-8c89-65bed040dfcb" providerId="ADAL" clId="{CBFFF10C-1B28-4323-A0DD-6FC8C23B9513}" dt="2023-12-12T12:41:43.780" v="224" actId="478"/>
          <ac:picMkLst>
            <pc:docMk/>
            <pc:sldMk cId="924823404" sldId="2147377555"/>
            <ac:picMk id="3" creationId="{9844F9F7-D09D-109E-C522-E5E220647433}"/>
          </ac:picMkLst>
        </pc:picChg>
        <pc:picChg chg="del mod">
          <ac:chgData name="Fuchedzhy Valentyna" userId="8ba483c4-aa65-4e5b-8c89-65bed040dfcb" providerId="ADAL" clId="{CBFFF10C-1B28-4323-A0DD-6FC8C23B9513}" dt="2023-12-12T12:43:42.200" v="240" actId="478"/>
          <ac:picMkLst>
            <pc:docMk/>
            <pc:sldMk cId="924823404" sldId="2147377555"/>
            <ac:picMk id="6" creationId="{238C9D02-C80E-B73B-2BA5-438C822EC8D8}"/>
          </ac:picMkLst>
        </pc:picChg>
        <pc:picChg chg="del mod">
          <ac:chgData name="Fuchedzhy Valentyna" userId="8ba483c4-aa65-4e5b-8c89-65bed040dfcb" providerId="ADAL" clId="{CBFFF10C-1B28-4323-A0DD-6FC8C23B9513}" dt="2023-12-12T12:41:48.909" v="227" actId="478"/>
          <ac:picMkLst>
            <pc:docMk/>
            <pc:sldMk cId="924823404" sldId="2147377555"/>
            <ac:picMk id="7" creationId="{F1986897-A294-A71A-5CFD-F75324961902}"/>
          </ac:picMkLst>
        </pc:picChg>
        <pc:picChg chg="del">
          <ac:chgData name="Fuchedzhy Valentyna" userId="8ba483c4-aa65-4e5b-8c89-65bed040dfcb" providerId="ADAL" clId="{CBFFF10C-1B28-4323-A0DD-6FC8C23B9513}" dt="2023-12-12T12:40:50.406" v="214" actId="478"/>
          <ac:picMkLst>
            <pc:docMk/>
            <pc:sldMk cId="924823404" sldId="2147377555"/>
            <ac:picMk id="10" creationId="{3E53E94E-243D-AC3A-4D9E-AB807E0D9D79}"/>
          </ac:picMkLst>
        </pc:picChg>
        <pc:picChg chg="del">
          <ac:chgData name="Fuchedzhy Valentyna" userId="8ba483c4-aa65-4e5b-8c89-65bed040dfcb" providerId="ADAL" clId="{CBFFF10C-1B28-4323-A0DD-6FC8C23B9513}" dt="2023-12-12T12:43:33.693" v="235" actId="478"/>
          <ac:picMkLst>
            <pc:docMk/>
            <pc:sldMk cId="924823404" sldId="2147377555"/>
            <ac:picMk id="1026" creationId="{35E026E1-E785-DD37-329E-16E3B8C64498}"/>
          </ac:picMkLst>
        </pc:picChg>
        <pc:picChg chg="add mod">
          <ac:chgData name="Fuchedzhy Valentyna" userId="8ba483c4-aa65-4e5b-8c89-65bed040dfcb" providerId="ADAL" clId="{CBFFF10C-1B28-4323-A0DD-6FC8C23B9513}" dt="2023-12-12T12:47:33.497" v="284" actId="14100"/>
          <ac:picMkLst>
            <pc:docMk/>
            <pc:sldMk cId="924823404" sldId="2147377555"/>
            <ac:picMk id="2050" creationId="{D08268D7-4076-93FE-EEA3-217E45A0FEAF}"/>
          </ac:picMkLst>
        </pc:picChg>
        <pc:picChg chg="add del mod">
          <ac:chgData name="Fuchedzhy Valentyna" userId="8ba483c4-aa65-4e5b-8c89-65bed040dfcb" providerId="ADAL" clId="{CBFFF10C-1B28-4323-A0DD-6FC8C23B9513}" dt="2023-12-12T12:43:40.257" v="238" actId="478"/>
          <ac:picMkLst>
            <pc:docMk/>
            <pc:sldMk cId="924823404" sldId="2147377555"/>
            <ac:picMk id="2052" creationId="{45A2FBED-0D5F-C22B-A623-DDA7DED0B9FB}"/>
          </ac:picMkLst>
        </pc:picChg>
        <pc:picChg chg="add del mod">
          <ac:chgData name="Fuchedzhy Valentyna" userId="8ba483c4-aa65-4e5b-8c89-65bed040dfcb" providerId="ADAL" clId="{CBFFF10C-1B28-4323-A0DD-6FC8C23B9513}" dt="2023-12-12T12:43:22.007" v="231"/>
          <ac:picMkLst>
            <pc:docMk/>
            <pc:sldMk cId="924823404" sldId="2147377555"/>
            <ac:picMk id="2054" creationId="{9BD1DD72-7E05-3DB2-1D22-E2D528A08939}"/>
          </ac:picMkLst>
        </pc:picChg>
        <pc:picChg chg="add mod">
          <ac:chgData name="Fuchedzhy Valentyna" userId="8ba483c4-aa65-4e5b-8c89-65bed040dfcb" providerId="ADAL" clId="{CBFFF10C-1B28-4323-A0DD-6FC8C23B9513}" dt="2023-12-12T12:46:58.728" v="271" actId="1076"/>
          <ac:picMkLst>
            <pc:docMk/>
            <pc:sldMk cId="924823404" sldId="2147377555"/>
            <ac:picMk id="2056" creationId="{348539C5-4E68-6066-D531-5DA138AFC0B3}"/>
          </ac:picMkLst>
        </pc:picChg>
        <pc:picChg chg="add mod">
          <ac:chgData name="Fuchedzhy Valentyna" userId="8ba483c4-aa65-4e5b-8c89-65bed040dfcb" providerId="ADAL" clId="{CBFFF10C-1B28-4323-A0DD-6FC8C23B9513}" dt="2023-12-12T12:46:43.025" v="267" actId="1076"/>
          <ac:picMkLst>
            <pc:docMk/>
            <pc:sldMk cId="924823404" sldId="2147377555"/>
            <ac:picMk id="2058" creationId="{116807DE-F9ED-B651-9984-0B789C2CE25A}"/>
          </ac:picMkLst>
        </pc:picChg>
        <pc:picChg chg="add del mod">
          <ac:chgData name="Fuchedzhy Valentyna" userId="8ba483c4-aa65-4e5b-8c89-65bed040dfcb" providerId="ADAL" clId="{CBFFF10C-1B28-4323-A0DD-6FC8C23B9513}" dt="2023-12-12T12:46:18.217" v="260"/>
          <ac:picMkLst>
            <pc:docMk/>
            <pc:sldMk cId="924823404" sldId="2147377555"/>
            <ac:picMk id="2060" creationId="{8B6064F9-1E1E-0F96-3F3D-8528755315E3}"/>
          </ac:picMkLst>
        </pc:picChg>
        <pc:picChg chg="add mod">
          <ac:chgData name="Fuchedzhy Valentyna" userId="8ba483c4-aa65-4e5b-8c89-65bed040dfcb" providerId="ADAL" clId="{CBFFF10C-1B28-4323-A0DD-6FC8C23B9513}" dt="2023-12-12T12:46:38.159" v="266" actId="1076"/>
          <ac:picMkLst>
            <pc:docMk/>
            <pc:sldMk cId="924823404" sldId="2147377555"/>
            <ac:picMk id="2062" creationId="{8C4E98E1-DCA5-4411-6594-72D6E5740D89}"/>
          </ac:picMkLst>
        </pc:picChg>
      </pc:sldChg>
      <pc:sldChg chg="add del">
        <pc:chgData name="Fuchedzhy Valentyna" userId="8ba483c4-aa65-4e5b-8c89-65bed040dfcb" providerId="ADAL" clId="{CBFFF10C-1B28-4323-A0DD-6FC8C23B9513}" dt="2023-12-12T13:58:05.708" v="854" actId="47"/>
        <pc:sldMkLst>
          <pc:docMk/>
          <pc:sldMk cId="3613964418" sldId="2147377556"/>
        </pc:sldMkLst>
      </pc:sldChg>
      <pc:sldChg chg="add">
        <pc:chgData name="Fuchedzhy Valentyna" userId="8ba483c4-aa65-4e5b-8c89-65bed040dfcb" providerId="ADAL" clId="{CBFFF10C-1B28-4323-A0DD-6FC8C23B9513}" dt="2023-12-12T13:02:23.256" v="331"/>
        <pc:sldMkLst>
          <pc:docMk/>
          <pc:sldMk cId="2152584949" sldId="2147377557"/>
        </pc:sldMkLst>
      </pc:sldChg>
      <pc:sldChg chg="addSp delSp modSp add del mod">
        <pc:chgData name="Fuchedzhy Valentyna" userId="8ba483c4-aa65-4e5b-8c89-65bed040dfcb" providerId="ADAL" clId="{CBFFF10C-1B28-4323-A0DD-6FC8C23B9513}" dt="2023-12-12T13:00:06.569" v="328" actId="47"/>
        <pc:sldMkLst>
          <pc:docMk/>
          <pc:sldMk cId="3298533760" sldId="2147377557"/>
        </pc:sldMkLst>
        <pc:spChg chg="mod">
          <ac:chgData name="Fuchedzhy Valentyna" userId="8ba483c4-aa65-4e5b-8c89-65bed040dfcb" providerId="ADAL" clId="{CBFFF10C-1B28-4323-A0DD-6FC8C23B9513}" dt="2023-12-12T12:57:34.580" v="320" actId="20577"/>
          <ac:spMkLst>
            <pc:docMk/>
            <pc:sldMk cId="3298533760" sldId="2147377557"/>
            <ac:spMk id="2" creationId="{D4FDBA79-40C2-66C4-032F-3820DAFFCE2C}"/>
          </ac:spMkLst>
        </pc:spChg>
        <pc:picChg chg="del">
          <ac:chgData name="Fuchedzhy Valentyna" userId="8ba483c4-aa65-4e5b-8c89-65bed040dfcb" providerId="ADAL" clId="{CBFFF10C-1B28-4323-A0DD-6FC8C23B9513}" dt="2023-12-12T12:50:27.631" v="286" actId="478"/>
          <ac:picMkLst>
            <pc:docMk/>
            <pc:sldMk cId="3298533760" sldId="2147377557"/>
            <ac:picMk id="3" creationId="{58AD768C-56DF-B36B-EB87-77516D86DA7A}"/>
          </ac:picMkLst>
        </pc:picChg>
        <pc:picChg chg="add mod">
          <ac:chgData name="Fuchedzhy Valentyna" userId="8ba483c4-aa65-4e5b-8c89-65bed040dfcb" providerId="ADAL" clId="{CBFFF10C-1B28-4323-A0DD-6FC8C23B9513}" dt="2023-12-12T12:50:36.338" v="289" actId="14100"/>
          <ac:picMkLst>
            <pc:docMk/>
            <pc:sldMk cId="3298533760" sldId="2147377557"/>
            <ac:picMk id="5" creationId="{EC174E58-95AF-769D-FC52-4BEF1DF2BB86}"/>
          </ac:picMkLst>
        </pc:picChg>
        <pc:picChg chg="add del mod">
          <ac:chgData name="Fuchedzhy Valentyna" userId="8ba483c4-aa65-4e5b-8c89-65bed040dfcb" providerId="ADAL" clId="{CBFFF10C-1B28-4323-A0DD-6FC8C23B9513}" dt="2023-12-12T12:56:36.861" v="294"/>
          <ac:picMkLst>
            <pc:docMk/>
            <pc:sldMk cId="3298533760" sldId="2147377557"/>
            <ac:picMk id="6" creationId="{09B809D1-012C-595A-354A-70E45DB7EBB7}"/>
          </ac:picMkLst>
        </pc:picChg>
        <pc:picChg chg="add mod">
          <ac:chgData name="Fuchedzhy Valentyna" userId="8ba483c4-aa65-4e5b-8c89-65bed040dfcb" providerId="ADAL" clId="{CBFFF10C-1B28-4323-A0DD-6FC8C23B9513}" dt="2023-12-12T12:57:42.269" v="321" actId="14100"/>
          <ac:picMkLst>
            <pc:docMk/>
            <pc:sldMk cId="3298533760" sldId="2147377557"/>
            <ac:picMk id="7" creationId="{BCB6CDF3-E530-187F-DDE0-DB5CE71375CF}"/>
          </ac:picMkLst>
        </pc:picChg>
      </pc:sldChg>
      <pc:sldChg chg="addSp delSp modSp add mod">
        <pc:chgData name="Fuchedzhy Valentyna" userId="8ba483c4-aa65-4e5b-8c89-65bed040dfcb" providerId="ADAL" clId="{CBFFF10C-1B28-4323-A0DD-6FC8C23B9513}" dt="2023-12-13T08:12:09.925" v="938" actId="6549"/>
        <pc:sldMkLst>
          <pc:docMk/>
          <pc:sldMk cId="917088648" sldId="2147377558"/>
        </pc:sldMkLst>
        <pc:spChg chg="mod">
          <ac:chgData name="Fuchedzhy Valentyna" userId="8ba483c4-aa65-4e5b-8c89-65bed040dfcb" providerId="ADAL" clId="{CBFFF10C-1B28-4323-A0DD-6FC8C23B9513}" dt="2023-12-13T08:12:09.925" v="938" actId="6549"/>
          <ac:spMkLst>
            <pc:docMk/>
            <pc:sldMk cId="917088648" sldId="2147377558"/>
            <ac:spMk id="9" creationId="{15793EDD-5273-46DA-5E54-82C863A0A926}"/>
          </ac:spMkLst>
        </pc:spChg>
        <pc:spChg chg="mod">
          <ac:chgData name="Fuchedzhy Valentyna" userId="8ba483c4-aa65-4e5b-8c89-65bed040dfcb" providerId="ADAL" clId="{CBFFF10C-1B28-4323-A0DD-6FC8C23B9513}" dt="2023-12-13T06:54:31.598" v="889" actId="20577"/>
          <ac:spMkLst>
            <pc:docMk/>
            <pc:sldMk cId="917088648" sldId="2147377558"/>
            <ac:spMk id="22" creationId="{C3140DAF-AE7F-4C47-9B93-7EBE8A69B3B5}"/>
          </ac:spMkLst>
        </pc:spChg>
        <pc:picChg chg="add mod">
          <ac:chgData name="Fuchedzhy Valentyna" userId="8ba483c4-aa65-4e5b-8c89-65bed040dfcb" providerId="ADAL" clId="{CBFFF10C-1B28-4323-A0DD-6FC8C23B9513}" dt="2023-12-12T13:24:21.316" v="408" actId="1076"/>
          <ac:picMkLst>
            <pc:docMk/>
            <pc:sldMk cId="917088648" sldId="2147377558"/>
            <ac:picMk id="3" creationId="{2A8D3B8F-F6A1-747D-07E2-A3BB21ED0F66}"/>
          </ac:picMkLst>
        </pc:picChg>
        <pc:picChg chg="del">
          <ac:chgData name="Fuchedzhy Valentyna" userId="8ba483c4-aa65-4e5b-8c89-65bed040dfcb" providerId="ADAL" clId="{CBFFF10C-1B28-4323-A0DD-6FC8C23B9513}" dt="2023-12-12T13:23:32.192" v="397" actId="478"/>
          <ac:picMkLst>
            <pc:docMk/>
            <pc:sldMk cId="917088648" sldId="2147377558"/>
            <ac:picMk id="14" creationId="{6FC29AF3-3523-CC98-6B56-DD850A323BB1}"/>
          </ac:picMkLst>
        </pc:picChg>
      </pc:sldChg>
      <pc:sldChg chg="addSp delSp modSp add mod">
        <pc:chgData name="Fuchedzhy Valentyna" userId="8ba483c4-aa65-4e5b-8c89-65bed040dfcb" providerId="ADAL" clId="{CBFFF10C-1B28-4323-A0DD-6FC8C23B9513}" dt="2023-12-19T16:09:09.127" v="1908" actId="13926"/>
        <pc:sldMkLst>
          <pc:docMk/>
          <pc:sldMk cId="4168974354" sldId="2147377559"/>
        </pc:sldMkLst>
        <pc:spChg chg="add mod">
          <ac:chgData name="Fuchedzhy Valentyna" userId="8ba483c4-aa65-4e5b-8c89-65bed040dfcb" providerId="ADAL" clId="{CBFFF10C-1B28-4323-A0DD-6FC8C23B9513}" dt="2023-12-12T13:56:53.795" v="826" actId="1076"/>
          <ac:spMkLst>
            <pc:docMk/>
            <pc:sldMk cId="4168974354" sldId="2147377559"/>
            <ac:spMk id="8" creationId="{AF2408B3-0675-DDCA-63D8-5119F40A512C}"/>
          </ac:spMkLst>
        </pc:spChg>
        <pc:spChg chg="mod">
          <ac:chgData name="Fuchedzhy Valentyna" userId="8ba483c4-aa65-4e5b-8c89-65bed040dfcb" providerId="ADAL" clId="{CBFFF10C-1B28-4323-A0DD-6FC8C23B9513}" dt="2023-12-19T16:09:09.127" v="1908" actId="13926"/>
          <ac:spMkLst>
            <pc:docMk/>
            <pc:sldMk cId="4168974354" sldId="2147377559"/>
            <ac:spMk id="9" creationId="{15793EDD-5273-46DA-5E54-82C863A0A926}"/>
          </ac:spMkLst>
        </pc:spChg>
        <pc:spChg chg="add mod">
          <ac:chgData name="Fuchedzhy Valentyna" userId="8ba483c4-aa65-4e5b-8c89-65bed040dfcb" providerId="ADAL" clId="{CBFFF10C-1B28-4323-A0DD-6FC8C23B9513}" dt="2023-12-12T13:57:11.388" v="849" actId="20577"/>
          <ac:spMkLst>
            <pc:docMk/>
            <pc:sldMk cId="4168974354" sldId="2147377559"/>
            <ac:spMk id="11" creationId="{DFC043A7-E251-FE78-D1FF-7E9869902D9B}"/>
          </ac:spMkLst>
        </pc:spChg>
        <pc:spChg chg="mod">
          <ac:chgData name="Fuchedzhy Valentyna" userId="8ba483c4-aa65-4e5b-8c89-65bed040dfcb" providerId="ADAL" clId="{CBFFF10C-1B28-4323-A0DD-6FC8C23B9513}" dt="2023-12-12T14:22:54.682" v="875" actId="1076"/>
          <ac:spMkLst>
            <pc:docMk/>
            <pc:sldMk cId="4168974354" sldId="2147377559"/>
            <ac:spMk id="22" creationId="{C3140DAF-AE7F-4C47-9B93-7EBE8A69B3B5}"/>
          </ac:spMkLst>
        </pc:spChg>
        <pc:picChg chg="del">
          <ac:chgData name="Fuchedzhy Valentyna" userId="8ba483c4-aa65-4e5b-8c89-65bed040dfcb" providerId="ADAL" clId="{CBFFF10C-1B28-4323-A0DD-6FC8C23B9513}" dt="2023-12-12T13:49:51.906" v="717" actId="478"/>
          <ac:picMkLst>
            <pc:docMk/>
            <pc:sldMk cId="4168974354" sldId="2147377559"/>
            <ac:picMk id="4" creationId="{38AD80E8-3E11-AFD3-7FAD-B4D77E580E69}"/>
          </ac:picMkLst>
        </pc:picChg>
        <pc:picChg chg="add mod ord modCrop">
          <ac:chgData name="Fuchedzhy Valentyna" userId="8ba483c4-aa65-4e5b-8c89-65bed040dfcb" providerId="ADAL" clId="{CBFFF10C-1B28-4323-A0DD-6FC8C23B9513}" dt="2023-12-12T13:51:10.584" v="727" actId="14100"/>
          <ac:picMkLst>
            <pc:docMk/>
            <pc:sldMk cId="4168974354" sldId="2147377559"/>
            <ac:picMk id="5" creationId="{F44CFDCA-0632-30EF-9ABB-B46B0EB22C71}"/>
          </ac:picMkLst>
        </pc:picChg>
      </pc:sldChg>
      <pc:sldChg chg="add mod modShow">
        <pc:chgData name="Fuchedzhy Valentyna" userId="8ba483c4-aa65-4e5b-8c89-65bed040dfcb" providerId="ADAL" clId="{CBFFF10C-1B28-4323-A0DD-6FC8C23B9513}" dt="2023-12-20T06:00:35.169" v="2061" actId="729"/>
        <pc:sldMkLst>
          <pc:docMk/>
          <pc:sldMk cId="3857099384" sldId="2147472143"/>
        </pc:sldMkLst>
      </pc:sldChg>
      <pc:sldChg chg="add">
        <pc:chgData name="Fuchedzhy Valentyna" userId="8ba483c4-aa65-4e5b-8c89-65bed040dfcb" providerId="ADAL" clId="{CBFFF10C-1B28-4323-A0DD-6FC8C23B9513}" dt="2023-12-14T10:37:24.041" v="1834"/>
        <pc:sldMkLst>
          <pc:docMk/>
          <pc:sldMk cId="376512786" sldId="2147472144"/>
        </pc:sldMkLst>
      </pc:sldChg>
      <pc:sldChg chg="addSp delSp modSp add mod modShow">
        <pc:chgData name="Fuchedzhy Valentyna" userId="8ba483c4-aa65-4e5b-8c89-65bed040dfcb" providerId="ADAL" clId="{CBFFF10C-1B28-4323-A0DD-6FC8C23B9513}" dt="2023-12-15T10:22:18.165" v="1855" actId="729"/>
        <pc:sldMkLst>
          <pc:docMk/>
          <pc:sldMk cId="4198808296" sldId="2147472146"/>
        </pc:sldMkLst>
        <pc:picChg chg="add mod ord modCrop">
          <ac:chgData name="Fuchedzhy Valentyna" userId="8ba483c4-aa65-4e5b-8c89-65bed040dfcb" providerId="ADAL" clId="{CBFFF10C-1B28-4323-A0DD-6FC8C23B9513}" dt="2023-12-13T07:13:35.604" v="910" actId="732"/>
          <ac:picMkLst>
            <pc:docMk/>
            <pc:sldMk cId="4198808296" sldId="2147472146"/>
            <ac:picMk id="3" creationId="{69E5FCCD-23BE-AA8F-D775-4050436BA2B4}"/>
          </ac:picMkLst>
        </pc:picChg>
        <pc:picChg chg="del">
          <ac:chgData name="Fuchedzhy Valentyna" userId="8ba483c4-aa65-4e5b-8c89-65bed040dfcb" providerId="ADAL" clId="{CBFFF10C-1B28-4323-A0DD-6FC8C23B9513}" dt="2023-12-13T07:13:05.950" v="903" actId="478"/>
          <ac:picMkLst>
            <pc:docMk/>
            <pc:sldMk cId="4198808296" sldId="2147472146"/>
            <ac:picMk id="6" creationId="{6E8CC746-0E56-F1B4-8F5C-B20343920437}"/>
          </ac:picMkLst>
        </pc:picChg>
      </pc:sldChg>
      <pc:sldChg chg="add">
        <pc:chgData name="Fuchedzhy Valentyna" userId="8ba483c4-aa65-4e5b-8c89-65bed040dfcb" providerId="ADAL" clId="{CBFFF10C-1B28-4323-A0DD-6FC8C23B9513}" dt="2023-12-13T07:16:39.991" v="911"/>
        <pc:sldMkLst>
          <pc:docMk/>
          <pc:sldMk cId="3351739398" sldId="2147472147"/>
        </pc:sldMkLst>
      </pc:sldChg>
      <pc:sldChg chg="addSp delSp modSp new mod modShow">
        <pc:chgData name="Fuchedzhy Valentyna" userId="8ba483c4-aa65-4e5b-8c89-65bed040dfcb" providerId="ADAL" clId="{CBFFF10C-1B28-4323-A0DD-6FC8C23B9513}" dt="2023-12-14T07:13:59.220" v="1148" actId="729"/>
        <pc:sldMkLst>
          <pc:docMk/>
          <pc:sldMk cId="1825987067" sldId="2147472148"/>
        </pc:sldMkLst>
        <pc:spChg chg="del">
          <ac:chgData name="Fuchedzhy Valentyna" userId="8ba483c4-aa65-4e5b-8c89-65bed040dfcb" providerId="ADAL" clId="{CBFFF10C-1B28-4323-A0DD-6FC8C23B9513}" dt="2023-12-13T11:15:28.009" v="1052"/>
          <ac:spMkLst>
            <pc:docMk/>
            <pc:sldMk cId="1825987067" sldId="2147472148"/>
            <ac:spMk id="2" creationId="{A7F470B7-6D72-91E1-21F3-D569D8CC7FD6}"/>
          </ac:spMkLst>
        </pc:spChg>
        <pc:spChg chg="mod">
          <ac:chgData name="Fuchedzhy Valentyna" userId="8ba483c4-aa65-4e5b-8c89-65bed040dfcb" providerId="ADAL" clId="{CBFFF10C-1B28-4323-A0DD-6FC8C23B9513}" dt="2023-12-13T11:15:45.135" v="1079" actId="20577"/>
          <ac:spMkLst>
            <pc:docMk/>
            <pc:sldMk cId="1825987067" sldId="2147472148"/>
            <ac:spMk id="3" creationId="{C04B1DF6-2E9D-E620-B088-B909608D521F}"/>
          </ac:spMkLst>
        </pc:spChg>
        <pc:spChg chg="add mod">
          <ac:chgData name="Fuchedzhy Valentyna" userId="8ba483c4-aa65-4e5b-8c89-65bed040dfcb" providerId="ADAL" clId="{CBFFF10C-1B28-4323-A0DD-6FC8C23B9513}" dt="2023-12-14T07:13:48.318" v="1147" actId="12"/>
          <ac:spMkLst>
            <pc:docMk/>
            <pc:sldMk cId="1825987067" sldId="2147472148"/>
            <ac:spMk id="7" creationId="{C5E4DC6A-3388-799D-E481-29C44E8A18AC}"/>
          </ac:spMkLst>
        </pc:spChg>
        <pc:picChg chg="add mod">
          <ac:chgData name="Fuchedzhy Valentyna" userId="8ba483c4-aa65-4e5b-8c89-65bed040dfcb" providerId="ADAL" clId="{CBFFF10C-1B28-4323-A0DD-6FC8C23B9513}" dt="2023-12-14T07:12:22.515" v="1101" actId="1076"/>
          <ac:picMkLst>
            <pc:docMk/>
            <pc:sldMk cId="1825987067" sldId="2147472148"/>
            <ac:picMk id="5" creationId="{E6744636-12E4-DA9F-D3A3-ABE8B7821952}"/>
          </ac:picMkLst>
        </pc:picChg>
      </pc:sldChg>
      <pc:sldChg chg="addSp delSp modSp add mod modAnim">
        <pc:chgData name="Fuchedzhy Valentyna" userId="8ba483c4-aa65-4e5b-8c89-65bed040dfcb" providerId="ADAL" clId="{CBFFF10C-1B28-4323-A0DD-6FC8C23B9513}" dt="2023-12-19T16:39:49.387" v="2055" actId="1076"/>
        <pc:sldMkLst>
          <pc:docMk/>
          <pc:sldMk cId="3087197013" sldId="2147472149"/>
        </pc:sldMkLst>
        <pc:spChg chg="add mod">
          <ac:chgData name="Fuchedzhy Valentyna" userId="8ba483c4-aa65-4e5b-8c89-65bed040dfcb" providerId="ADAL" clId="{CBFFF10C-1B28-4323-A0DD-6FC8C23B9513}" dt="2023-12-19T16:39:36.137" v="2053" actId="1076"/>
          <ac:spMkLst>
            <pc:docMk/>
            <pc:sldMk cId="3087197013" sldId="2147472149"/>
            <ac:spMk id="2" creationId="{382F87C8-E1EA-7880-2936-A9CC1B800C37}"/>
          </ac:spMkLst>
        </pc:spChg>
        <pc:spChg chg="mod">
          <ac:chgData name="Fuchedzhy Valentyna" userId="8ba483c4-aa65-4e5b-8c89-65bed040dfcb" providerId="ADAL" clId="{CBFFF10C-1B28-4323-A0DD-6FC8C23B9513}" dt="2023-12-19T16:39:39.370" v="2054" actId="1076"/>
          <ac:spMkLst>
            <pc:docMk/>
            <pc:sldMk cId="3087197013" sldId="2147472149"/>
            <ac:spMk id="4" creationId="{D7571CF5-46F1-FD6D-08CD-4F2AD255F714}"/>
          </ac:spMkLst>
        </pc:spChg>
        <pc:spChg chg="mod">
          <ac:chgData name="Fuchedzhy Valentyna" userId="8ba483c4-aa65-4e5b-8c89-65bed040dfcb" providerId="ADAL" clId="{CBFFF10C-1B28-4323-A0DD-6FC8C23B9513}" dt="2023-12-19T16:39:49.387" v="2055" actId="1076"/>
          <ac:spMkLst>
            <pc:docMk/>
            <pc:sldMk cId="3087197013" sldId="2147472149"/>
            <ac:spMk id="5" creationId="{BBC7C1C3-3327-A03C-3569-5B5726413691}"/>
          </ac:spMkLst>
        </pc:spChg>
        <pc:spChg chg="add del mod">
          <ac:chgData name="Fuchedzhy Valentyna" userId="8ba483c4-aa65-4e5b-8c89-65bed040dfcb" providerId="ADAL" clId="{CBFFF10C-1B28-4323-A0DD-6FC8C23B9513}" dt="2023-12-14T07:17:26.114" v="1189"/>
          <ac:spMkLst>
            <pc:docMk/>
            <pc:sldMk cId="3087197013" sldId="2147472149"/>
            <ac:spMk id="5" creationId="{E2C07E4B-CC50-D9B0-F620-834FFB7C71CD}"/>
          </ac:spMkLst>
        </pc:spChg>
        <pc:spChg chg="add mod">
          <ac:chgData name="Fuchedzhy Valentyna" userId="8ba483c4-aa65-4e5b-8c89-65bed040dfcb" providerId="ADAL" clId="{CBFFF10C-1B28-4323-A0DD-6FC8C23B9513}" dt="2023-12-19T16:38:37.620" v="2044" actId="1076"/>
          <ac:spMkLst>
            <pc:docMk/>
            <pc:sldMk cId="3087197013" sldId="2147472149"/>
            <ac:spMk id="7" creationId="{1EA7F2CC-4B34-6DCB-2681-C5CC3F2F3A86}"/>
          </ac:spMkLst>
        </pc:spChg>
        <pc:spChg chg="del">
          <ac:chgData name="Fuchedzhy Valentyna" userId="8ba483c4-aa65-4e5b-8c89-65bed040dfcb" providerId="ADAL" clId="{CBFFF10C-1B28-4323-A0DD-6FC8C23B9513}" dt="2023-12-14T07:14:37.640" v="1152" actId="478"/>
          <ac:spMkLst>
            <pc:docMk/>
            <pc:sldMk cId="3087197013" sldId="2147472149"/>
            <ac:spMk id="11" creationId="{DAE530EF-2D42-FA99-BCA0-975D6ABF1F5F}"/>
          </ac:spMkLst>
        </pc:spChg>
        <pc:spChg chg="add mod">
          <ac:chgData name="Fuchedzhy Valentyna" userId="8ba483c4-aa65-4e5b-8c89-65bed040dfcb" providerId="ADAL" clId="{CBFFF10C-1B28-4323-A0DD-6FC8C23B9513}" dt="2023-12-19T16:35:29.537" v="2037" actId="1076"/>
          <ac:spMkLst>
            <pc:docMk/>
            <pc:sldMk cId="3087197013" sldId="2147472149"/>
            <ac:spMk id="12" creationId="{21D0174C-BBE9-31BB-22C3-C5EF99ABCAC5}"/>
          </ac:spMkLst>
        </pc:spChg>
        <pc:spChg chg="mod">
          <ac:chgData name="Fuchedzhy Valentyna" userId="8ba483c4-aa65-4e5b-8c89-65bed040dfcb" providerId="ADAL" clId="{CBFFF10C-1B28-4323-A0DD-6FC8C23B9513}" dt="2023-12-14T07:15:27.954" v="1165" actId="6549"/>
          <ac:spMkLst>
            <pc:docMk/>
            <pc:sldMk cId="3087197013" sldId="2147472149"/>
            <ac:spMk id="13" creationId="{C623DF27-D1DE-2E95-3705-908CDFCBA606}"/>
          </ac:spMkLst>
        </pc:spChg>
        <pc:grpChg chg="add mod">
          <ac:chgData name="Fuchedzhy Valentyna" userId="8ba483c4-aa65-4e5b-8c89-65bed040dfcb" providerId="ADAL" clId="{CBFFF10C-1B28-4323-A0DD-6FC8C23B9513}" dt="2023-12-19T16:39:49.387" v="2055" actId="1076"/>
          <ac:grpSpMkLst>
            <pc:docMk/>
            <pc:sldMk cId="3087197013" sldId="2147472149"/>
            <ac:grpSpMk id="3" creationId="{2B0BDE91-55D4-A3CA-09AE-3BC303DB3A75}"/>
          </ac:grpSpMkLst>
        </pc:grpChg>
        <pc:grpChg chg="add mod">
          <ac:chgData name="Fuchedzhy Valentyna" userId="8ba483c4-aa65-4e5b-8c89-65bed040dfcb" providerId="ADAL" clId="{CBFFF10C-1B28-4323-A0DD-6FC8C23B9513}" dt="2023-12-19T16:38:48.112" v="2048" actId="1076"/>
          <ac:grpSpMkLst>
            <pc:docMk/>
            <pc:sldMk cId="3087197013" sldId="2147472149"/>
            <ac:grpSpMk id="8" creationId="{B9097E75-186E-9BF4-593C-9ED3A09D00F6}"/>
          </ac:grpSpMkLst>
        </pc:grpChg>
        <pc:picChg chg="del">
          <ac:chgData name="Fuchedzhy Valentyna" userId="8ba483c4-aa65-4e5b-8c89-65bed040dfcb" providerId="ADAL" clId="{CBFFF10C-1B28-4323-A0DD-6FC8C23B9513}" dt="2023-12-14T07:14:38.581" v="1153" actId="478"/>
          <ac:picMkLst>
            <pc:docMk/>
            <pc:sldMk cId="3087197013" sldId="2147472149"/>
            <ac:picMk id="3" creationId="{9844F9F7-D09D-109E-C522-E5E220647433}"/>
          </ac:picMkLst>
        </pc:picChg>
        <pc:picChg chg="mod">
          <ac:chgData name="Fuchedzhy Valentyna" userId="8ba483c4-aa65-4e5b-8c89-65bed040dfcb" providerId="ADAL" clId="{CBFFF10C-1B28-4323-A0DD-6FC8C23B9513}" dt="2023-12-19T16:39:49.387" v="2055" actId="1076"/>
          <ac:picMkLst>
            <pc:docMk/>
            <pc:sldMk cId="3087197013" sldId="2147472149"/>
            <ac:picMk id="6" creationId="{219DB004-880B-3AFE-0EB7-C8B28A663C57}"/>
          </ac:picMkLst>
        </pc:picChg>
        <pc:picChg chg="del">
          <ac:chgData name="Fuchedzhy Valentyna" userId="8ba483c4-aa65-4e5b-8c89-65bed040dfcb" providerId="ADAL" clId="{CBFFF10C-1B28-4323-A0DD-6FC8C23B9513}" dt="2023-12-14T07:14:39.337" v="1154" actId="478"/>
          <ac:picMkLst>
            <pc:docMk/>
            <pc:sldMk cId="3087197013" sldId="2147472149"/>
            <ac:picMk id="6" creationId="{238C9D02-C80E-B73B-2BA5-438C822EC8D8}"/>
          </ac:picMkLst>
        </pc:picChg>
        <pc:picChg chg="del">
          <ac:chgData name="Fuchedzhy Valentyna" userId="8ba483c4-aa65-4e5b-8c89-65bed040dfcb" providerId="ADAL" clId="{CBFFF10C-1B28-4323-A0DD-6FC8C23B9513}" dt="2023-12-14T07:14:40.228" v="1155" actId="478"/>
          <ac:picMkLst>
            <pc:docMk/>
            <pc:sldMk cId="3087197013" sldId="2147472149"/>
            <ac:picMk id="7" creationId="{F1986897-A294-A71A-5CFD-F75324961902}"/>
          </ac:picMkLst>
        </pc:picChg>
        <pc:picChg chg="add del mod modCrop">
          <ac:chgData name="Fuchedzhy Valentyna" userId="8ba483c4-aa65-4e5b-8c89-65bed040dfcb" providerId="ADAL" clId="{CBFFF10C-1B28-4323-A0DD-6FC8C23B9513}" dt="2023-12-14T07:21:20.926" v="1256" actId="478"/>
          <ac:picMkLst>
            <pc:docMk/>
            <pc:sldMk cId="3087197013" sldId="2147472149"/>
            <ac:picMk id="8" creationId="{DE1386D9-15E7-397D-34DB-7D7751FC65AB}"/>
          </ac:picMkLst>
        </pc:picChg>
        <pc:picChg chg="mod">
          <ac:chgData name="Fuchedzhy Valentyna" userId="8ba483c4-aa65-4e5b-8c89-65bed040dfcb" providerId="ADAL" clId="{CBFFF10C-1B28-4323-A0DD-6FC8C23B9513}" dt="2023-12-19T16:34:25.023" v="2027"/>
          <ac:picMkLst>
            <pc:docMk/>
            <pc:sldMk cId="3087197013" sldId="2147472149"/>
            <ac:picMk id="9" creationId="{4443FCEE-2ADD-1EF1-6331-8A1D0FDEAF65}"/>
          </ac:picMkLst>
        </pc:picChg>
        <pc:picChg chg="add del mod ord modCrop">
          <ac:chgData name="Fuchedzhy Valentyna" userId="8ba483c4-aa65-4e5b-8c89-65bed040dfcb" providerId="ADAL" clId="{CBFFF10C-1B28-4323-A0DD-6FC8C23B9513}" dt="2023-12-19T16:33:53.584" v="2021" actId="478"/>
          <ac:picMkLst>
            <pc:docMk/>
            <pc:sldMk cId="3087197013" sldId="2147472149"/>
            <ac:picMk id="10" creationId="{3E53E94E-243D-AC3A-4D9E-AB807E0D9D79}"/>
          </ac:picMkLst>
        </pc:picChg>
        <pc:picChg chg="mod">
          <ac:chgData name="Fuchedzhy Valentyna" userId="8ba483c4-aa65-4e5b-8c89-65bed040dfcb" providerId="ADAL" clId="{CBFFF10C-1B28-4323-A0DD-6FC8C23B9513}" dt="2023-12-19T16:34:25.023" v="2027"/>
          <ac:picMkLst>
            <pc:docMk/>
            <pc:sldMk cId="3087197013" sldId="2147472149"/>
            <ac:picMk id="11" creationId="{42BCE62C-2B32-2ED5-E805-EF0E3A9F68D8}"/>
          </ac:picMkLst>
        </pc:picChg>
        <pc:picChg chg="del mod">
          <ac:chgData name="Fuchedzhy Valentyna" userId="8ba483c4-aa65-4e5b-8c89-65bed040dfcb" providerId="ADAL" clId="{CBFFF10C-1B28-4323-A0DD-6FC8C23B9513}" dt="2023-12-19T16:33:54.484" v="2022" actId="478"/>
          <ac:picMkLst>
            <pc:docMk/>
            <pc:sldMk cId="3087197013" sldId="2147472149"/>
            <ac:picMk id="1026" creationId="{35E026E1-E785-DD37-329E-16E3B8C64498}"/>
          </ac:picMkLst>
        </pc:picChg>
      </pc:sldChg>
      <pc:sldChg chg="delSp add mod ord delAnim modShow">
        <pc:chgData name="Fuchedzhy Valentyna" userId="8ba483c4-aa65-4e5b-8c89-65bed040dfcb" providerId="ADAL" clId="{CBFFF10C-1B28-4323-A0DD-6FC8C23B9513}" dt="2023-12-19T16:39:12.677" v="2051" actId="729"/>
        <pc:sldMkLst>
          <pc:docMk/>
          <pc:sldMk cId="1207967150" sldId="2147472152"/>
        </pc:sldMkLst>
        <pc:spChg chg="del">
          <ac:chgData name="Fuchedzhy Valentyna" userId="8ba483c4-aa65-4e5b-8c89-65bed040dfcb" providerId="ADAL" clId="{CBFFF10C-1B28-4323-A0DD-6FC8C23B9513}" dt="2023-12-19T16:33:49.610" v="2020" actId="478"/>
          <ac:spMkLst>
            <pc:docMk/>
            <pc:sldMk cId="1207967150" sldId="2147472152"/>
            <ac:spMk id="7" creationId="{1EA7F2CC-4B34-6DCB-2681-C5CC3F2F3A86}"/>
          </ac:spMkLst>
        </pc:spChg>
        <pc:grpChg chg="del">
          <ac:chgData name="Fuchedzhy Valentyna" userId="8ba483c4-aa65-4e5b-8c89-65bed040dfcb" providerId="ADAL" clId="{CBFFF10C-1B28-4323-A0DD-6FC8C23B9513}" dt="2023-12-19T16:33:48.629" v="2019" actId="478"/>
          <ac:grpSpMkLst>
            <pc:docMk/>
            <pc:sldMk cId="1207967150" sldId="2147472152"/>
            <ac:grpSpMk id="3" creationId="{2B0BDE91-55D4-A3CA-09AE-3BC303DB3A75}"/>
          </ac:grpSpMkLst>
        </pc:grpChg>
      </pc:sldChg>
      <pc:sldMasterChg chg="delSldLayout">
        <pc:chgData name="Fuchedzhy Valentyna" userId="8ba483c4-aa65-4e5b-8c89-65bed040dfcb" providerId="ADAL" clId="{CBFFF10C-1B28-4323-A0DD-6FC8C23B9513}" dt="2023-12-12T13:59:14.710" v="855" actId="47"/>
        <pc:sldMasterMkLst>
          <pc:docMk/>
          <pc:sldMasterMk cId="1015482735" sldId="2147483975"/>
        </pc:sldMasterMkLst>
        <pc:sldLayoutChg chg="del">
          <pc:chgData name="Fuchedzhy Valentyna" userId="8ba483c4-aa65-4e5b-8c89-65bed040dfcb" providerId="ADAL" clId="{CBFFF10C-1B28-4323-A0DD-6FC8C23B9513}" dt="2023-12-12T13:00:06.569" v="328" actId="47"/>
          <pc:sldLayoutMkLst>
            <pc:docMk/>
            <pc:sldMasterMk cId="1015482735" sldId="2147483975"/>
            <pc:sldLayoutMk cId="2209549048" sldId="2147484064"/>
          </pc:sldLayoutMkLst>
        </pc:sldLayoutChg>
        <pc:sldLayoutChg chg="del">
          <pc:chgData name="Fuchedzhy Valentyna" userId="8ba483c4-aa65-4e5b-8c89-65bed040dfcb" providerId="ADAL" clId="{CBFFF10C-1B28-4323-A0DD-6FC8C23B9513}" dt="2023-12-12T13:59:14.710" v="855" actId="47"/>
          <pc:sldLayoutMkLst>
            <pc:docMk/>
            <pc:sldMasterMk cId="1015482735" sldId="2147483975"/>
            <pc:sldLayoutMk cId="2239427574" sldId="2147484162"/>
          </pc:sldLayoutMkLst>
        </pc:sldLayoutChg>
      </pc:sldMasterChg>
    </pc:docChg>
  </pc:docChgLst>
  <pc:docChgLst>
    <pc:chgData name="Fuchedzhy Valentyna" userId="8ba483c4-aa65-4e5b-8c89-65bed040dfcb" providerId="ADAL" clId="{36D778C8-9492-4B24-A8F7-F1A1B69281DD}"/>
    <pc:docChg chg="undo custSel addSld delSld modSld sldOrd modSection">
      <pc:chgData name="Fuchedzhy Valentyna" userId="8ba483c4-aa65-4e5b-8c89-65bed040dfcb" providerId="ADAL" clId="{36D778C8-9492-4B24-A8F7-F1A1B69281DD}" dt="2024-01-09T12:25:34.020" v="2745" actId="1076"/>
      <pc:docMkLst>
        <pc:docMk/>
      </pc:docMkLst>
      <pc:sldChg chg="addSp delSp modSp del mod ord">
        <pc:chgData name="Fuchedzhy Valentyna" userId="8ba483c4-aa65-4e5b-8c89-65bed040dfcb" providerId="ADAL" clId="{36D778C8-9492-4B24-A8F7-F1A1B69281DD}" dt="2024-01-05T13:59:24.094" v="1814" actId="47"/>
        <pc:sldMkLst>
          <pc:docMk/>
          <pc:sldMk cId="81275366" sldId="346"/>
        </pc:sldMkLst>
        <pc:spChg chg="add mod">
          <ac:chgData name="Fuchedzhy Valentyna" userId="8ba483c4-aa65-4e5b-8c89-65bed040dfcb" providerId="ADAL" clId="{36D778C8-9492-4B24-A8F7-F1A1B69281DD}" dt="2024-01-04T14:18:07.177" v="802" actId="1076"/>
          <ac:spMkLst>
            <pc:docMk/>
            <pc:sldMk cId="81275366" sldId="346"/>
            <ac:spMk id="5" creationId="{6B2387E2-DABB-B131-2853-A26717D64F75}"/>
          </ac:spMkLst>
        </pc:spChg>
        <pc:spChg chg="add del mod">
          <ac:chgData name="Fuchedzhy Valentyna" userId="8ba483c4-aa65-4e5b-8c89-65bed040dfcb" providerId="ADAL" clId="{36D778C8-9492-4B24-A8F7-F1A1B69281DD}" dt="2024-01-04T14:17:25.550" v="799" actId="478"/>
          <ac:spMkLst>
            <pc:docMk/>
            <pc:sldMk cId="81275366" sldId="346"/>
            <ac:spMk id="6" creationId="{1F0BAAB5-5212-7D9E-B034-020A27178E50}"/>
          </ac:spMkLst>
        </pc:spChg>
        <pc:picChg chg="mod">
          <ac:chgData name="Fuchedzhy Valentyna" userId="8ba483c4-aa65-4e5b-8c89-65bed040dfcb" providerId="ADAL" clId="{36D778C8-9492-4B24-A8F7-F1A1B69281DD}" dt="2024-01-05T08:44:03.160" v="1227" actId="1076"/>
          <ac:picMkLst>
            <pc:docMk/>
            <pc:sldMk cId="81275366" sldId="346"/>
            <ac:picMk id="2" creationId="{F43DDD79-937C-46EE-B224-C50837D4BD0B}"/>
          </ac:picMkLst>
        </pc:picChg>
        <pc:picChg chg="add del mod">
          <ac:chgData name="Fuchedzhy Valentyna" userId="8ba483c4-aa65-4e5b-8c89-65bed040dfcb" providerId="ADAL" clId="{36D778C8-9492-4B24-A8F7-F1A1B69281DD}" dt="2024-01-04T07:26:21.912" v="126" actId="21"/>
          <ac:picMkLst>
            <pc:docMk/>
            <pc:sldMk cId="81275366" sldId="346"/>
            <ac:picMk id="3" creationId="{FC1B29C5-E726-5224-EAE6-AEE28E2EB127}"/>
          </ac:picMkLst>
        </pc:picChg>
        <pc:picChg chg="add del mod">
          <ac:chgData name="Fuchedzhy Valentyna" userId="8ba483c4-aa65-4e5b-8c89-65bed040dfcb" providerId="ADAL" clId="{36D778C8-9492-4B24-A8F7-F1A1B69281DD}" dt="2024-01-04T14:14:34.868" v="733" actId="478"/>
          <ac:picMkLst>
            <pc:docMk/>
            <pc:sldMk cId="81275366" sldId="346"/>
            <ac:picMk id="4" creationId="{F352F769-D916-B9A1-3AA4-D23A3450220F}"/>
          </ac:picMkLst>
        </pc:picChg>
      </pc:sldChg>
      <pc:sldChg chg="addSp delSp modSp add mod">
        <pc:chgData name="Fuchedzhy Valentyna" userId="8ba483c4-aa65-4e5b-8c89-65bed040dfcb" providerId="ADAL" clId="{36D778C8-9492-4B24-A8F7-F1A1B69281DD}" dt="2024-01-09T12:24:40.900" v="2743" actId="255"/>
        <pc:sldMkLst>
          <pc:docMk/>
          <pc:sldMk cId="3452428955" sldId="487"/>
        </pc:sldMkLst>
        <pc:spChg chg="del">
          <ac:chgData name="Fuchedzhy Valentyna" userId="8ba483c4-aa65-4e5b-8c89-65bed040dfcb" providerId="ADAL" clId="{36D778C8-9492-4B24-A8F7-F1A1B69281DD}" dt="2024-01-05T12:53:15.800" v="1522" actId="478"/>
          <ac:spMkLst>
            <pc:docMk/>
            <pc:sldMk cId="3452428955" sldId="487"/>
            <ac:spMk id="2" creationId="{D4FDBA79-40C2-66C4-032F-3820DAFFCE2C}"/>
          </ac:spMkLst>
        </pc:spChg>
        <pc:spChg chg="del">
          <ac:chgData name="Fuchedzhy Valentyna" userId="8ba483c4-aa65-4e5b-8c89-65bed040dfcb" providerId="ADAL" clId="{36D778C8-9492-4B24-A8F7-F1A1B69281DD}" dt="2024-01-05T13:59:59.615" v="1816" actId="478"/>
          <ac:spMkLst>
            <pc:docMk/>
            <pc:sldMk cId="3452428955" sldId="487"/>
            <ac:spMk id="3" creationId="{F5150BB3-CF13-4A4B-BDCC-D64E76ACD6ED}"/>
          </ac:spMkLst>
        </pc:spChg>
        <pc:spChg chg="del">
          <ac:chgData name="Fuchedzhy Valentyna" userId="8ba483c4-aa65-4e5b-8c89-65bed040dfcb" providerId="ADAL" clId="{36D778C8-9492-4B24-A8F7-F1A1B69281DD}" dt="2024-01-05T12:54:04.098" v="1527"/>
          <ac:spMkLst>
            <pc:docMk/>
            <pc:sldMk cId="3452428955" sldId="487"/>
            <ac:spMk id="4" creationId="{4F24871C-8F60-F0E9-0361-BE44FB1059A9}"/>
          </ac:spMkLst>
        </pc:spChg>
        <pc:spChg chg="del">
          <ac:chgData name="Fuchedzhy Valentyna" userId="8ba483c4-aa65-4e5b-8c89-65bed040dfcb" providerId="ADAL" clId="{36D778C8-9492-4B24-A8F7-F1A1B69281DD}" dt="2024-01-05T12:53:13.466" v="1521" actId="478"/>
          <ac:spMkLst>
            <pc:docMk/>
            <pc:sldMk cId="3452428955" sldId="487"/>
            <ac:spMk id="5" creationId="{A4F8D9D9-FEA8-45B8-8C39-C51F09FB181A}"/>
          </ac:spMkLst>
        </pc:spChg>
        <pc:spChg chg="add mod">
          <ac:chgData name="Fuchedzhy Valentyna" userId="8ba483c4-aa65-4e5b-8c89-65bed040dfcb" providerId="ADAL" clId="{36D778C8-9492-4B24-A8F7-F1A1B69281DD}" dt="2024-01-05T19:48:42.320" v="2039" actId="1076"/>
          <ac:spMkLst>
            <pc:docMk/>
            <pc:sldMk cId="3452428955" sldId="487"/>
            <ac:spMk id="7" creationId="{18D5C9B5-01BE-130B-B348-5E0B36A1EC70}"/>
          </ac:spMkLst>
        </pc:spChg>
        <pc:spChg chg="add mod">
          <ac:chgData name="Fuchedzhy Valentyna" userId="8ba483c4-aa65-4e5b-8c89-65bed040dfcb" providerId="ADAL" clId="{36D778C8-9492-4B24-A8F7-F1A1B69281DD}" dt="2024-01-05T12:52:53.158" v="1520"/>
          <ac:spMkLst>
            <pc:docMk/>
            <pc:sldMk cId="3452428955" sldId="487"/>
            <ac:spMk id="8" creationId="{1A69C140-2EF3-29F8-1F6E-06672A09CEC5}"/>
          </ac:spMkLst>
        </pc:spChg>
        <pc:spChg chg="add mod">
          <ac:chgData name="Fuchedzhy Valentyna" userId="8ba483c4-aa65-4e5b-8c89-65bed040dfcb" providerId="ADAL" clId="{36D778C8-9492-4B24-A8F7-F1A1B69281DD}" dt="2024-01-05T12:52:53.158" v="1520"/>
          <ac:spMkLst>
            <pc:docMk/>
            <pc:sldMk cId="3452428955" sldId="487"/>
            <ac:spMk id="11" creationId="{7C97A1DD-09CB-85B0-F9B0-624824EBE250}"/>
          </ac:spMkLst>
        </pc:spChg>
        <pc:spChg chg="add mod ord">
          <ac:chgData name="Fuchedzhy Valentyna" userId="8ba483c4-aa65-4e5b-8c89-65bed040dfcb" providerId="ADAL" clId="{36D778C8-9492-4B24-A8F7-F1A1B69281DD}" dt="2024-01-08T08:42:58.186" v="2246" actId="166"/>
          <ac:spMkLst>
            <pc:docMk/>
            <pc:sldMk cId="3452428955" sldId="487"/>
            <ac:spMk id="12" creationId="{EB3B1FF0-634B-8F21-1C22-F64B3EFF90B8}"/>
          </ac:spMkLst>
        </pc:spChg>
        <pc:spChg chg="add del mod">
          <ac:chgData name="Fuchedzhy Valentyna" userId="8ba483c4-aa65-4e5b-8c89-65bed040dfcb" providerId="ADAL" clId="{36D778C8-9492-4B24-A8F7-F1A1B69281DD}" dt="2024-01-05T12:55:34.417" v="1532" actId="478"/>
          <ac:spMkLst>
            <pc:docMk/>
            <pc:sldMk cId="3452428955" sldId="487"/>
            <ac:spMk id="14" creationId="{36023DF4-2599-BCC2-556A-DD65D822C5E8}"/>
          </ac:spMkLst>
        </pc:spChg>
        <pc:spChg chg="add mod">
          <ac:chgData name="Fuchedzhy Valentyna" userId="8ba483c4-aa65-4e5b-8c89-65bed040dfcb" providerId="ADAL" clId="{36D778C8-9492-4B24-A8F7-F1A1B69281DD}" dt="2024-01-05T18:01:03.807" v="1906"/>
          <ac:spMkLst>
            <pc:docMk/>
            <pc:sldMk cId="3452428955" sldId="487"/>
            <ac:spMk id="15" creationId="{BE5A0DB0-04ED-15E6-E928-2D2DB087A6B5}"/>
          </ac:spMkLst>
        </pc:spChg>
        <pc:spChg chg="add del mod">
          <ac:chgData name="Fuchedzhy Valentyna" userId="8ba483c4-aa65-4e5b-8c89-65bed040dfcb" providerId="ADAL" clId="{36D778C8-9492-4B24-A8F7-F1A1B69281DD}" dt="2024-01-05T18:02:02.112" v="1920"/>
          <ac:spMkLst>
            <pc:docMk/>
            <pc:sldMk cId="3452428955" sldId="487"/>
            <ac:spMk id="21" creationId="{A2CBFA37-606B-F7AB-348F-DA15198C3204}"/>
          </ac:spMkLst>
        </pc:spChg>
        <pc:spChg chg="add del mod">
          <ac:chgData name="Fuchedzhy Valentyna" userId="8ba483c4-aa65-4e5b-8c89-65bed040dfcb" providerId="ADAL" clId="{36D778C8-9492-4B24-A8F7-F1A1B69281DD}" dt="2024-01-05T19:48:43.242" v="2040"/>
          <ac:spMkLst>
            <pc:docMk/>
            <pc:sldMk cId="3452428955" sldId="487"/>
            <ac:spMk id="22" creationId="{A20D603B-F90D-EDC7-B4CD-01DDC3AF2D75}"/>
          </ac:spMkLst>
        </pc:spChg>
        <pc:spChg chg="add mod">
          <ac:chgData name="Fuchedzhy Valentyna" userId="8ba483c4-aa65-4e5b-8c89-65bed040dfcb" providerId="ADAL" clId="{36D778C8-9492-4B24-A8F7-F1A1B69281DD}" dt="2024-01-09T12:24:40.900" v="2743" actId="255"/>
          <ac:spMkLst>
            <pc:docMk/>
            <pc:sldMk cId="3452428955" sldId="487"/>
            <ac:spMk id="23" creationId="{BBDF914D-0A0E-4E62-8154-61EDCDCC73E7}"/>
          </ac:spMkLst>
        </pc:spChg>
        <pc:picChg chg="add del mod ord">
          <ac:chgData name="Fuchedzhy Valentyna" userId="8ba483c4-aa65-4e5b-8c89-65bed040dfcb" providerId="ADAL" clId="{36D778C8-9492-4B24-A8F7-F1A1B69281DD}" dt="2024-01-08T07:15:33.460" v="2183" actId="478"/>
          <ac:picMkLst>
            <pc:docMk/>
            <pc:sldMk cId="3452428955" sldId="487"/>
            <ac:picMk id="3" creationId="{E243ED35-2A8C-7836-6333-49A53E062B96}"/>
          </ac:picMkLst>
        </pc:picChg>
        <pc:picChg chg="add del mod">
          <ac:chgData name="Fuchedzhy Valentyna" userId="8ba483c4-aa65-4e5b-8c89-65bed040dfcb" providerId="ADAL" clId="{36D778C8-9492-4B24-A8F7-F1A1B69281DD}" dt="2024-01-08T07:29:50.158" v="2226" actId="478"/>
          <ac:picMkLst>
            <pc:docMk/>
            <pc:sldMk cId="3452428955" sldId="487"/>
            <ac:picMk id="4" creationId="{94977B46-95E5-D9EA-8C07-AE721C192ECE}"/>
          </ac:picMkLst>
        </pc:picChg>
        <pc:picChg chg="add del mod">
          <ac:chgData name="Fuchedzhy Valentyna" userId="8ba483c4-aa65-4e5b-8c89-65bed040dfcb" providerId="ADAL" clId="{36D778C8-9492-4B24-A8F7-F1A1B69281DD}" dt="2024-01-08T08:42:31.124" v="2238" actId="478"/>
          <ac:picMkLst>
            <pc:docMk/>
            <pc:sldMk cId="3452428955" sldId="487"/>
            <ac:picMk id="5" creationId="{CD97F30A-5D1D-4F21-6B9D-99E3292A7AF7}"/>
          </ac:picMkLst>
        </pc:picChg>
        <pc:picChg chg="del">
          <ac:chgData name="Fuchedzhy Valentyna" userId="8ba483c4-aa65-4e5b-8c89-65bed040dfcb" providerId="ADAL" clId="{36D778C8-9492-4B24-A8F7-F1A1B69281DD}" dt="2024-01-05T12:51:45.181" v="1514" actId="478"/>
          <ac:picMkLst>
            <pc:docMk/>
            <pc:sldMk cId="3452428955" sldId="487"/>
            <ac:picMk id="6" creationId="{76C08E47-6DDF-1764-FE8F-4DF8288E43BD}"/>
          </ac:picMkLst>
        </pc:picChg>
        <pc:picChg chg="add mod">
          <ac:chgData name="Fuchedzhy Valentyna" userId="8ba483c4-aa65-4e5b-8c89-65bed040dfcb" providerId="ADAL" clId="{36D778C8-9492-4B24-A8F7-F1A1B69281DD}" dt="2024-01-09T11:08:14.804" v="2562" actId="1076"/>
          <ac:picMkLst>
            <pc:docMk/>
            <pc:sldMk cId="3452428955" sldId="487"/>
            <ac:picMk id="6" creationId="{CC61CF45-09B1-78EF-9943-B1C58D9A8274}"/>
          </ac:picMkLst>
        </pc:picChg>
        <pc:picChg chg="add del mod">
          <ac:chgData name="Fuchedzhy Valentyna" userId="8ba483c4-aa65-4e5b-8c89-65bed040dfcb" providerId="ADAL" clId="{36D778C8-9492-4B24-A8F7-F1A1B69281DD}" dt="2024-01-09T10:27:04.563" v="2471" actId="478"/>
          <ac:picMkLst>
            <pc:docMk/>
            <pc:sldMk cId="3452428955" sldId="487"/>
            <ac:picMk id="9" creationId="{E2BB02AE-5C7D-71A0-FECB-7CFC5F23BA82}"/>
          </ac:picMkLst>
        </pc:picChg>
        <pc:picChg chg="add del mod">
          <ac:chgData name="Fuchedzhy Valentyna" userId="8ba483c4-aa65-4e5b-8c89-65bed040dfcb" providerId="ADAL" clId="{36D778C8-9492-4B24-A8F7-F1A1B69281DD}" dt="2024-01-08T06:47:44.483" v="2142" actId="478"/>
          <ac:picMkLst>
            <pc:docMk/>
            <pc:sldMk cId="3452428955" sldId="487"/>
            <ac:picMk id="10" creationId="{3EFBFB57-EE46-12D8-09A7-09C0F0A636F6}"/>
          </ac:picMkLst>
        </pc:picChg>
        <pc:picChg chg="add mod">
          <ac:chgData name="Fuchedzhy Valentyna" userId="8ba483c4-aa65-4e5b-8c89-65bed040dfcb" providerId="ADAL" clId="{36D778C8-9492-4B24-A8F7-F1A1B69281DD}" dt="2024-01-05T12:54:05.237" v="1529" actId="962"/>
          <ac:picMkLst>
            <pc:docMk/>
            <pc:sldMk cId="3452428955" sldId="487"/>
            <ac:picMk id="17" creationId="{213514D6-0C37-C49E-6E1B-32BECBCDBE27}"/>
          </ac:picMkLst>
        </pc:picChg>
        <pc:picChg chg="add del mod">
          <ac:chgData name="Fuchedzhy Valentyna" userId="8ba483c4-aa65-4e5b-8c89-65bed040dfcb" providerId="ADAL" clId="{36D778C8-9492-4B24-A8F7-F1A1B69281DD}" dt="2024-01-05T12:57:02.880" v="1539" actId="478"/>
          <ac:picMkLst>
            <pc:docMk/>
            <pc:sldMk cId="3452428955" sldId="487"/>
            <ac:picMk id="19" creationId="{47A6B36A-1EDC-5E33-F5B5-E9DCC65CEF50}"/>
          </ac:picMkLst>
        </pc:picChg>
        <pc:picChg chg="add del mod">
          <ac:chgData name="Fuchedzhy Valentyna" userId="8ba483c4-aa65-4e5b-8c89-65bed040dfcb" providerId="ADAL" clId="{36D778C8-9492-4B24-A8F7-F1A1B69281DD}" dt="2024-01-09T09:37:03.108" v="2451" actId="478"/>
          <ac:picMkLst>
            <pc:docMk/>
            <pc:sldMk cId="3452428955" sldId="487"/>
            <ac:picMk id="2050" creationId="{04B76FCE-8018-8863-891D-D28B108C5532}"/>
          </ac:picMkLst>
        </pc:picChg>
        <pc:picChg chg="add del mod">
          <ac:chgData name="Fuchedzhy Valentyna" userId="8ba483c4-aa65-4e5b-8c89-65bed040dfcb" providerId="ADAL" clId="{36D778C8-9492-4B24-A8F7-F1A1B69281DD}" dt="2024-01-09T11:07:39.543" v="2552" actId="478"/>
          <ac:picMkLst>
            <pc:docMk/>
            <pc:sldMk cId="3452428955" sldId="487"/>
            <ac:picMk id="2052" creationId="{09173397-D2E9-6BE1-D649-59C7454DDA84}"/>
          </ac:picMkLst>
        </pc:picChg>
        <pc:picChg chg="add mod">
          <ac:chgData name="Fuchedzhy Valentyna" userId="8ba483c4-aa65-4e5b-8c89-65bed040dfcb" providerId="ADAL" clId="{36D778C8-9492-4B24-A8F7-F1A1B69281DD}" dt="2024-01-09T10:28:15.379" v="2479" actId="1076"/>
          <ac:picMkLst>
            <pc:docMk/>
            <pc:sldMk cId="3452428955" sldId="487"/>
            <ac:picMk id="2054" creationId="{197B11DB-C6A5-BE97-91B9-03480008F6D0}"/>
          </ac:picMkLst>
        </pc:picChg>
      </pc:sldChg>
      <pc:sldChg chg="addSp delSp modSp add mod ord modNotesTx">
        <pc:chgData name="Fuchedzhy Valentyna" userId="8ba483c4-aa65-4e5b-8c89-65bed040dfcb" providerId="ADAL" clId="{36D778C8-9492-4B24-A8F7-F1A1B69281DD}" dt="2024-01-08T10:27:22.351" v="2411" actId="1076"/>
        <pc:sldMkLst>
          <pc:docMk/>
          <pc:sldMk cId="1566314150" sldId="2145705666"/>
        </pc:sldMkLst>
        <pc:spChg chg="add mod ord">
          <ac:chgData name="Fuchedzhy Valentyna" userId="8ba483c4-aa65-4e5b-8c89-65bed040dfcb" providerId="ADAL" clId="{36D778C8-9492-4B24-A8F7-F1A1B69281DD}" dt="2024-01-08T07:15:09.998" v="2182" actId="1076"/>
          <ac:spMkLst>
            <pc:docMk/>
            <pc:sldMk cId="1566314150" sldId="2145705666"/>
            <ac:spMk id="2" creationId="{F8255D78-4CAC-C569-53D6-944528221F40}"/>
          </ac:spMkLst>
        </pc:spChg>
        <pc:spChg chg="add mod">
          <ac:chgData name="Fuchedzhy Valentyna" userId="8ba483c4-aa65-4e5b-8c89-65bed040dfcb" providerId="ADAL" clId="{36D778C8-9492-4B24-A8F7-F1A1B69281DD}" dt="2024-01-08T10:27:01.595" v="2405" actId="207"/>
          <ac:spMkLst>
            <pc:docMk/>
            <pc:sldMk cId="1566314150" sldId="2145705666"/>
            <ac:spMk id="6" creationId="{1F659ED5-8901-B5D0-E97E-E7821EDB301C}"/>
          </ac:spMkLst>
        </pc:spChg>
        <pc:spChg chg="add del mod">
          <ac:chgData name="Fuchedzhy Valentyna" userId="8ba483c4-aa65-4e5b-8c89-65bed040dfcb" providerId="ADAL" clId="{36D778C8-9492-4B24-A8F7-F1A1B69281DD}" dt="2024-01-05T14:08:19.515" v="1874"/>
          <ac:spMkLst>
            <pc:docMk/>
            <pc:sldMk cId="1566314150" sldId="2145705666"/>
            <ac:spMk id="7" creationId="{982B9BB6-259F-C2B5-46EF-63900B37156A}"/>
          </ac:spMkLst>
        </pc:spChg>
        <pc:spChg chg="add del mod">
          <ac:chgData name="Fuchedzhy Valentyna" userId="8ba483c4-aa65-4e5b-8c89-65bed040dfcb" providerId="ADAL" clId="{36D778C8-9492-4B24-A8F7-F1A1B69281DD}" dt="2024-01-04T11:29:30.577" v="458" actId="478"/>
          <ac:spMkLst>
            <pc:docMk/>
            <pc:sldMk cId="1566314150" sldId="2145705666"/>
            <ac:spMk id="13" creationId="{0F94CC72-1732-49F4-8CF8-24F319CF0A73}"/>
          </ac:spMkLst>
        </pc:spChg>
        <pc:spChg chg="ord">
          <ac:chgData name="Fuchedzhy Valentyna" userId="8ba483c4-aa65-4e5b-8c89-65bed040dfcb" providerId="ADAL" clId="{36D778C8-9492-4B24-A8F7-F1A1B69281DD}" dt="2024-01-08T07:15:05.212" v="2181" actId="166"/>
          <ac:spMkLst>
            <pc:docMk/>
            <pc:sldMk cId="1566314150" sldId="2145705666"/>
            <ac:spMk id="15" creationId="{E235BA18-842B-7949-B06A-7436B3ADF3D0}"/>
          </ac:spMkLst>
        </pc:spChg>
        <pc:spChg chg="mod">
          <ac:chgData name="Fuchedzhy Valentyna" userId="8ba483c4-aa65-4e5b-8c89-65bed040dfcb" providerId="ADAL" clId="{36D778C8-9492-4B24-A8F7-F1A1B69281DD}" dt="2024-01-05T13:25:55.011" v="1600" actId="14100"/>
          <ac:spMkLst>
            <pc:docMk/>
            <pc:sldMk cId="1566314150" sldId="2145705666"/>
            <ac:spMk id="17" creationId="{E6E90B31-553D-4F27-87BF-82B8187885EB}"/>
          </ac:spMkLst>
        </pc:spChg>
        <pc:spChg chg="mod">
          <ac:chgData name="Fuchedzhy Valentyna" userId="8ba483c4-aa65-4e5b-8c89-65bed040dfcb" providerId="ADAL" clId="{36D778C8-9492-4B24-A8F7-F1A1B69281DD}" dt="2024-01-05T13:26:20.511" v="1602" actId="1076"/>
          <ac:spMkLst>
            <pc:docMk/>
            <pc:sldMk cId="1566314150" sldId="2145705666"/>
            <ac:spMk id="18" creationId="{0ACF1AB3-8D3F-4E83-91F9-7F0E843575FA}"/>
          </ac:spMkLst>
        </pc:spChg>
        <pc:spChg chg="mod">
          <ac:chgData name="Fuchedzhy Valentyna" userId="8ba483c4-aa65-4e5b-8c89-65bed040dfcb" providerId="ADAL" clId="{36D778C8-9492-4B24-A8F7-F1A1B69281DD}" dt="2024-01-05T19:20:39.042" v="2016" actId="20577"/>
          <ac:spMkLst>
            <pc:docMk/>
            <pc:sldMk cId="1566314150" sldId="2145705666"/>
            <ac:spMk id="19" creationId="{75C07C9B-55DC-462F-8357-C30DA4A7063D}"/>
          </ac:spMkLst>
        </pc:spChg>
        <pc:picChg chg="add del">
          <ac:chgData name="Fuchedzhy Valentyna" userId="8ba483c4-aa65-4e5b-8c89-65bed040dfcb" providerId="ADAL" clId="{36D778C8-9492-4B24-A8F7-F1A1B69281DD}" dt="2024-01-04T11:03:32.579" v="258" actId="478"/>
          <ac:picMkLst>
            <pc:docMk/>
            <pc:sldMk cId="1566314150" sldId="2145705666"/>
            <ac:picMk id="2" creationId="{84C6B5F7-3259-437A-9096-18948D46199E}"/>
          </ac:picMkLst>
        </pc:picChg>
        <pc:picChg chg="add mod">
          <ac:chgData name="Fuchedzhy Valentyna" userId="8ba483c4-aa65-4e5b-8c89-65bed040dfcb" providerId="ADAL" clId="{36D778C8-9492-4B24-A8F7-F1A1B69281DD}" dt="2024-01-08T10:27:17.445" v="2410" actId="1076"/>
          <ac:picMkLst>
            <pc:docMk/>
            <pc:sldMk cId="1566314150" sldId="2145705666"/>
            <ac:picMk id="5" creationId="{B8851C4D-F965-E48A-F91E-FBEB95DA12B6}"/>
          </ac:picMkLst>
        </pc:picChg>
        <pc:picChg chg="del mod">
          <ac:chgData name="Fuchedzhy Valentyna" userId="8ba483c4-aa65-4e5b-8c89-65bed040dfcb" providerId="ADAL" clId="{36D778C8-9492-4B24-A8F7-F1A1B69281DD}" dt="2024-01-04T11:18:38.397" v="314" actId="478"/>
          <ac:picMkLst>
            <pc:docMk/>
            <pc:sldMk cId="1566314150" sldId="2145705666"/>
            <ac:picMk id="6" creationId="{694A761E-3594-4139-ADAA-DD543FDA085A}"/>
          </ac:picMkLst>
        </pc:picChg>
        <pc:picChg chg="mod">
          <ac:chgData name="Fuchedzhy Valentyna" userId="8ba483c4-aa65-4e5b-8c89-65bed040dfcb" providerId="ADAL" clId="{36D778C8-9492-4B24-A8F7-F1A1B69281DD}" dt="2024-01-08T10:27:05.988" v="2407" actId="1076"/>
          <ac:picMkLst>
            <pc:docMk/>
            <pc:sldMk cId="1566314150" sldId="2145705666"/>
            <ac:picMk id="16" creationId="{83854A61-EE20-4C39-8BE9-DD10E134CEBB}"/>
          </ac:picMkLst>
        </pc:picChg>
        <pc:picChg chg="add del mod">
          <ac:chgData name="Fuchedzhy Valentyna" userId="8ba483c4-aa65-4e5b-8c89-65bed040dfcb" providerId="ADAL" clId="{36D778C8-9492-4B24-A8F7-F1A1B69281DD}" dt="2024-01-08T10:27:22.351" v="2411" actId="1076"/>
          <ac:picMkLst>
            <pc:docMk/>
            <pc:sldMk cId="1566314150" sldId="2145705666"/>
            <ac:picMk id="1026" creationId="{9976A9A4-4D5A-603C-DF05-966FD8608A17}"/>
          </ac:picMkLst>
        </pc:picChg>
        <pc:picChg chg="add del mod">
          <ac:chgData name="Fuchedzhy Valentyna" userId="8ba483c4-aa65-4e5b-8c89-65bed040dfcb" providerId="ADAL" clId="{36D778C8-9492-4B24-A8F7-F1A1B69281DD}" dt="2024-01-04T10:49:30.160" v="254"/>
          <ac:picMkLst>
            <pc:docMk/>
            <pc:sldMk cId="1566314150" sldId="2145705666"/>
            <ac:picMk id="3074" creationId="{7A029186-9393-DC07-FF7F-283B975DBF9D}"/>
          </ac:picMkLst>
        </pc:picChg>
        <pc:picChg chg="add del mod">
          <ac:chgData name="Fuchedzhy Valentyna" userId="8ba483c4-aa65-4e5b-8c89-65bed040dfcb" providerId="ADAL" clId="{36D778C8-9492-4B24-A8F7-F1A1B69281DD}" dt="2024-01-08T07:14:54.070" v="2178" actId="478"/>
          <ac:picMkLst>
            <pc:docMk/>
            <pc:sldMk cId="1566314150" sldId="2145705666"/>
            <ac:picMk id="3076" creationId="{02B4A3F4-5728-567D-89C2-241805A4459C}"/>
          </ac:picMkLst>
        </pc:picChg>
        <pc:picChg chg="add mod">
          <ac:chgData name="Fuchedzhy Valentyna" userId="8ba483c4-aa65-4e5b-8c89-65bed040dfcb" providerId="ADAL" clId="{36D778C8-9492-4B24-A8F7-F1A1B69281DD}" dt="2024-01-04T11:25:29.950" v="427" actId="1076"/>
          <ac:picMkLst>
            <pc:docMk/>
            <pc:sldMk cId="1566314150" sldId="2145705666"/>
            <ac:picMk id="3078" creationId="{A3C3CC7D-4868-C65D-DAF7-4D76292701B5}"/>
          </ac:picMkLst>
        </pc:picChg>
      </pc:sldChg>
      <pc:sldChg chg="addSp delSp modSp add del mod modAnim">
        <pc:chgData name="Fuchedzhy Valentyna" userId="8ba483c4-aa65-4e5b-8c89-65bed040dfcb" providerId="ADAL" clId="{36D778C8-9492-4B24-A8F7-F1A1B69281DD}" dt="2024-01-05T09:03:01.745" v="1338" actId="47"/>
        <pc:sldMkLst>
          <pc:docMk/>
          <pc:sldMk cId="1539466551" sldId="2145705713"/>
        </pc:sldMkLst>
        <pc:spChg chg="mod">
          <ac:chgData name="Fuchedzhy Valentyna" userId="8ba483c4-aa65-4e5b-8c89-65bed040dfcb" providerId="ADAL" clId="{36D778C8-9492-4B24-A8F7-F1A1B69281DD}" dt="2024-01-04T10:46:14.237" v="245" actId="313"/>
          <ac:spMkLst>
            <pc:docMk/>
            <pc:sldMk cId="1539466551" sldId="2145705713"/>
            <ac:spMk id="5" creationId="{67648286-A7F4-4540-948B-F4329E0BDF63}"/>
          </ac:spMkLst>
        </pc:spChg>
        <pc:spChg chg="mod">
          <ac:chgData name="Fuchedzhy Valentyna" userId="8ba483c4-aa65-4e5b-8c89-65bed040dfcb" providerId="ADAL" clId="{36D778C8-9492-4B24-A8F7-F1A1B69281DD}" dt="2024-01-04T10:46:37.202" v="249" actId="20577"/>
          <ac:spMkLst>
            <pc:docMk/>
            <pc:sldMk cId="1539466551" sldId="2145705713"/>
            <ac:spMk id="7" creationId="{E824ADFC-E899-4668-9C65-82DE2EA99F5B}"/>
          </ac:spMkLst>
        </pc:spChg>
        <pc:spChg chg="add del">
          <ac:chgData name="Fuchedzhy Valentyna" userId="8ba483c4-aa65-4e5b-8c89-65bed040dfcb" providerId="ADAL" clId="{36D778C8-9492-4B24-A8F7-F1A1B69281DD}" dt="2024-01-04T12:38:03.440" v="461" actId="22"/>
          <ac:spMkLst>
            <pc:docMk/>
            <pc:sldMk cId="1539466551" sldId="2145705713"/>
            <ac:spMk id="12" creationId="{17A952B0-ABBA-C351-364F-34896C12DE00}"/>
          </ac:spMkLst>
        </pc:spChg>
        <pc:spChg chg="add mod">
          <ac:chgData name="Fuchedzhy Valentyna" userId="8ba483c4-aa65-4e5b-8c89-65bed040dfcb" providerId="ADAL" clId="{36D778C8-9492-4B24-A8F7-F1A1B69281DD}" dt="2024-01-05T07:51:01.683" v="924" actId="20577"/>
          <ac:spMkLst>
            <pc:docMk/>
            <pc:sldMk cId="1539466551" sldId="2145705713"/>
            <ac:spMk id="13" creationId="{492B25C3-FE17-C36C-A658-5001983E19A6}"/>
          </ac:spMkLst>
        </pc:spChg>
        <pc:picChg chg="add mod modCrop">
          <ac:chgData name="Fuchedzhy Valentyna" userId="8ba483c4-aa65-4e5b-8c89-65bed040dfcb" providerId="ADAL" clId="{36D778C8-9492-4B24-A8F7-F1A1B69281DD}" dt="2024-01-04T14:19:57.615" v="863" actId="1076"/>
          <ac:picMkLst>
            <pc:docMk/>
            <pc:sldMk cId="1539466551" sldId="2145705713"/>
            <ac:picMk id="2" creationId="{10E7031F-8919-3131-F58B-69C328D4CF1B}"/>
          </ac:picMkLst>
        </pc:picChg>
        <pc:picChg chg="del ord">
          <ac:chgData name="Fuchedzhy Valentyna" userId="8ba483c4-aa65-4e5b-8c89-65bed040dfcb" providerId="ADAL" clId="{36D778C8-9492-4B24-A8F7-F1A1B69281DD}" dt="2024-01-04T10:34:26.273" v="151" actId="478"/>
          <ac:picMkLst>
            <pc:docMk/>
            <pc:sldMk cId="1539466551" sldId="2145705713"/>
            <ac:picMk id="3" creationId="{F14DFF4B-2F0C-48BE-AA80-396481A36401}"/>
          </ac:picMkLst>
        </pc:picChg>
        <pc:picChg chg="del mod">
          <ac:chgData name="Fuchedzhy Valentyna" userId="8ba483c4-aa65-4e5b-8c89-65bed040dfcb" providerId="ADAL" clId="{36D778C8-9492-4B24-A8F7-F1A1B69281DD}" dt="2024-01-04T10:35:03.412" v="164" actId="478"/>
          <ac:picMkLst>
            <pc:docMk/>
            <pc:sldMk cId="1539466551" sldId="2145705713"/>
            <ac:picMk id="4" creationId="{AB759F02-674F-4E91-A3DF-52E50008FAB9}"/>
          </ac:picMkLst>
        </pc:picChg>
        <pc:picChg chg="del">
          <ac:chgData name="Fuchedzhy Valentyna" userId="8ba483c4-aa65-4e5b-8c89-65bed040dfcb" providerId="ADAL" clId="{36D778C8-9492-4B24-A8F7-F1A1B69281DD}" dt="2024-01-04T08:24:58.003" v="142" actId="478"/>
          <ac:picMkLst>
            <pc:docMk/>
            <pc:sldMk cId="1539466551" sldId="2145705713"/>
            <ac:picMk id="8" creationId="{9B2935C2-5451-49CA-9ECF-7222624B239D}"/>
          </ac:picMkLst>
        </pc:picChg>
        <pc:picChg chg="mod">
          <ac:chgData name="Fuchedzhy Valentyna" userId="8ba483c4-aa65-4e5b-8c89-65bed040dfcb" providerId="ADAL" clId="{36D778C8-9492-4B24-A8F7-F1A1B69281DD}" dt="2024-01-04T10:36:18.344" v="166" actId="1076"/>
          <ac:picMkLst>
            <pc:docMk/>
            <pc:sldMk cId="1539466551" sldId="2145705713"/>
            <ac:picMk id="9" creationId="{788D79C6-C3ED-46ED-A63A-907445B3294A}"/>
          </ac:picMkLst>
        </pc:picChg>
        <pc:picChg chg="add mod">
          <ac:chgData name="Fuchedzhy Valentyna" userId="8ba483c4-aa65-4e5b-8c89-65bed040dfcb" providerId="ADAL" clId="{36D778C8-9492-4B24-A8F7-F1A1B69281DD}" dt="2024-01-04T10:41:25.007" v="169" actId="1076"/>
          <ac:picMkLst>
            <pc:docMk/>
            <pc:sldMk cId="1539466551" sldId="2145705713"/>
            <ac:picMk id="10" creationId="{161F19EB-4661-BF60-6868-B3862A4670CC}"/>
          </ac:picMkLst>
        </pc:picChg>
        <pc:picChg chg="add mod">
          <ac:chgData name="Fuchedzhy Valentyna" userId="8ba483c4-aa65-4e5b-8c89-65bed040dfcb" providerId="ADAL" clId="{36D778C8-9492-4B24-A8F7-F1A1B69281DD}" dt="2024-01-04T10:35:00.164" v="163" actId="1076"/>
          <ac:picMkLst>
            <pc:docMk/>
            <pc:sldMk cId="1539466551" sldId="2145705713"/>
            <ac:picMk id="2050" creationId="{7416CED7-8F24-5125-6BA8-0C1653E425C6}"/>
          </ac:picMkLst>
        </pc:picChg>
      </pc:sldChg>
      <pc:sldChg chg="del">
        <pc:chgData name="Fuchedzhy Valentyna" userId="8ba483c4-aa65-4e5b-8c89-65bed040dfcb" providerId="ADAL" clId="{36D778C8-9492-4B24-A8F7-F1A1B69281DD}" dt="2024-01-04T07:20:26.680" v="95" actId="47"/>
        <pc:sldMkLst>
          <pc:docMk/>
          <pc:sldMk cId="3367512211" sldId="2147376744"/>
        </pc:sldMkLst>
      </pc:sldChg>
      <pc:sldChg chg="addSp delSp modSp mod ord modNotesTx">
        <pc:chgData name="Fuchedzhy Valentyna" userId="8ba483c4-aa65-4e5b-8c89-65bed040dfcb" providerId="ADAL" clId="{36D778C8-9492-4B24-A8F7-F1A1B69281DD}" dt="2024-01-05T19:15:01.708" v="1985" actId="20577"/>
        <pc:sldMkLst>
          <pc:docMk/>
          <pc:sldMk cId="3298829857" sldId="2147376809"/>
        </pc:sldMkLst>
        <pc:spChg chg="mod">
          <ac:chgData name="Fuchedzhy Valentyna" userId="8ba483c4-aa65-4e5b-8c89-65bed040dfcb" providerId="ADAL" clId="{36D778C8-9492-4B24-A8F7-F1A1B69281DD}" dt="2024-01-05T19:14:49.971" v="1983" actId="20577"/>
          <ac:spMkLst>
            <pc:docMk/>
            <pc:sldMk cId="3298829857" sldId="2147376809"/>
            <ac:spMk id="2" creationId="{EF36616C-F6CA-F23B-2190-45130A6B2DD3}"/>
          </ac:spMkLst>
        </pc:spChg>
        <pc:spChg chg="mod">
          <ac:chgData name="Fuchedzhy Valentyna" userId="8ba483c4-aa65-4e5b-8c89-65bed040dfcb" providerId="ADAL" clId="{36D778C8-9492-4B24-A8F7-F1A1B69281DD}" dt="2024-01-05T19:15:01.708" v="1985" actId="20577"/>
          <ac:spMkLst>
            <pc:docMk/>
            <pc:sldMk cId="3298829857" sldId="2147376809"/>
            <ac:spMk id="3" creationId="{1AE82105-A552-4E69-8253-152BB72ACC55}"/>
          </ac:spMkLst>
        </pc:spChg>
        <pc:spChg chg="mod">
          <ac:chgData name="Fuchedzhy Valentyna" userId="8ba483c4-aa65-4e5b-8c89-65bed040dfcb" providerId="ADAL" clId="{36D778C8-9492-4B24-A8F7-F1A1B69281DD}" dt="2024-01-05T08:40:58.422" v="1226" actId="1076"/>
          <ac:spMkLst>
            <pc:docMk/>
            <pc:sldMk cId="3298829857" sldId="2147376809"/>
            <ac:spMk id="6" creationId="{C413053E-78BD-0BCC-441E-62401BE185C6}"/>
          </ac:spMkLst>
        </pc:spChg>
        <pc:spChg chg="add del">
          <ac:chgData name="Fuchedzhy Valentyna" userId="8ba483c4-aa65-4e5b-8c89-65bed040dfcb" providerId="ADAL" clId="{36D778C8-9492-4B24-A8F7-F1A1B69281DD}" dt="2024-01-04T06:39:16.832" v="16" actId="22"/>
          <ac:spMkLst>
            <pc:docMk/>
            <pc:sldMk cId="3298829857" sldId="2147376809"/>
            <ac:spMk id="9" creationId="{1D5C19FC-9E8E-8ED4-1DFF-1E345D3C0B7E}"/>
          </ac:spMkLst>
        </pc:spChg>
        <pc:picChg chg="mod">
          <ac:chgData name="Fuchedzhy Valentyna" userId="8ba483c4-aa65-4e5b-8c89-65bed040dfcb" providerId="ADAL" clId="{36D778C8-9492-4B24-A8F7-F1A1B69281DD}" dt="2024-01-05T08:40:53.426" v="1225" actId="1076"/>
          <ac:picMkLst>
            <pc:docMk/>
            <pc:sldMk cId="3298829857" sldId="2147376809"/>
            <ac:picMk id="4" creationId="{B1DD7958-1379-8D29-13DE-72DB1491009B}"/>
          </ac:picMkLst>
        </pc:picChg>
        <pc:picChg chg="add mod">
          <ac:chgData name="Fuchedzhy Valentyna" userId="8ba483c4-aa65-4e5b-8c89-65bed040dfcb" providerId="ADAL" clId="{36D778C8-9492-4B24-A8F7-F1A1B69281DD}" dt="2024-01-04T07:25:01.063" v="119" actId="14100"/>
          <ac:picMkLst>
            <pc:docMk/>
            <pc:sldMk cId="3298829857" sldId="2147376809"/>
            <ac:picMk id="10" creationId="{363C6B26-1995-D090-33B8-BB53F7605E26}"/>
          </ac:picMkLst>
        </pc:picChg>
        <pc:picChg chg="add del mod">
          <ac:chgData name="Fuchedzhy Valentyna" userId="8ba483c4-aa65-4e5b-8c89-65bed040dfcb" providerId="ADAL" clId="{36D778C8-9492-4B24-A8F7-F1A1B69281DD}" dt="2024-01-04T07:23:48.641" v="113"/>
          <ac:picMkLst>
            <pc:docMk/>
            <pc:sldMk cId="3298829857" sldId="2147376809"/>
            <ac:picMk id="11" creationId="{40516C53-DEB4-DB19-7D7D-5F5962BC0A1C}"/>
          </ac:picMkLst>
        </pc:picChg>
        <pc:picChg chg="mod">
          <ac:chgData name="Fuchedzhy Valentyna" userId="8ba483c4-aa65-4e5b-8c89-65bed040dfcb" providerId="ADAL" clId="{36D778C8-9492-4B24-A8F7-F1A1B69281DD}" dt="2024-01-04T06:45:37.553" v="32" actId="1076"/>
          <ac:picMkLst>
            <pc:docMk/>
            <pc:sldMk cId="3298829857" sldId="2147376809"/>
            <ac:picMk id="1026" creationId="{27D5BBFB-CAEC-F95C-0442-511A1EF0C960}"/>
          </ac:picMkLst>
        </pc:picChg>
      </pc:sldChg>
      <pc:sldChg chg="modSp add mod">
        <pc:chgData name="Fuchedzhy Valentyna" userId="8ba483c4-aa65-4e5b-8c89-65bed040dfcb" providerId="ADAL" clId="{36D778C8-9492-4B24-A8F7-F1A1B69281DD}" dt="2024-01-09T12:25:34.020" v="2745" actId="1076"/>
        <pc:sldMkLst>
          <pc:docMk/>
          <pc:sldMk cId="1515654810" sldId="2147376821"/>
        </pc:sldMkLst>
        <pc:spChg chg="mod">
          <ac:chgData name="Fuchedzhy Valentyna" userId="8ba483c4-aa65-4e5b-8c89-65bed040dfcb" providerId="ADAL" clId="{36D778C8-9492-4B24-A8F7-F1A1B69281DD}" dt="2024-01-09T12:25:34.020" v="2745" actId="1076"/>
          <ac:spMkLst>
            <pc:docMk/>
            <pc:sldMk cId="1515654810" sldId="2147376821"/>
            <ac:spMk id="3" creationId="{F3BFD2B6-3160-03DF-557D-138B08FE61EB}"/>
          </ac:spMkLst>
        </pc:spChg>
      </pc:sldChg>
      <pc:sldChg chg="addSp delSp modSp add mod ord modNotesTx">
        <pc:chgData name="Fuchedzhy Valentyna" userId="8ba483c4-aa65-4e5b-8c89-65bed040dfcb" providerId="ADAL" clId="{36D778C8-9492-4B24-A8F7-F1A1B69281DD}" dt="2024-01-09T11:03:00.429" v="2538" actId="20577"/>
        <pc:sldMkLst>
          <pc:docMk/>
          <pc:sldMk cId="1453273200" sldId="2147377485"/>
        </pc:sldMkLst>
        <pc:spChg chg="add mod">
          <ac:chgData name="Fuchedzhy Valentyna" userId="8ba483c4-aa65-4e5b-8c89-65bed040dfcb" providerId="ADAL" clId="{36D778C8-9492-4B24-A8F7-F1A1B69281DD}" dt="2024-01-09T11:01:42.746" v="2509"/>
          <ac:spMkLst>
            <pc:docMk/>
            <pc:sldMk cId="1453273200" sldId="2147377485"/>
            <ac:spMk id="3" creationId="{45AE57FE-F24F-C9FB-5ED4-69DA73034035}"/>
          </ac:spMkLst>
        </pc:spChg>
        <pc:spChg chg="add mod">
          <ac:chgData name="Fuchedzhy Valentyna" userId="8ba483c4-aa65-4e5b-8c89-65bed040dfcb" providerId="ADAL" clId="{36D778C8-9492-4B24-A8F7-F1A1B69281DD}" dt="2024-01-09T10:55:10.493" v="2496" actId="1076"/>
          <ac:spMkLst>
            <pc:docMk/>
            <pc:sldMk cId="1453273200" sldId="2147377485"/>
            <ac:spMk id="4" creationId="{E68EA712-C2A6-86A8-D7A1-D12E62FC9196}"/>
          </ac:spMkLst>
        </pc:spChg>
        <pc:spChg chg="add mod">
          <ac:chgData name="Fuchedzhy Valentyna" userId="8ba483c4-aa65-4e5b-8c89-65bed040dfcb" providerId="ADAL" clId="{36D778C8-9492-4B24-A8F7-F1A1B69281DD}" dt="2024-01-09T10:55:19.642" v="2497" actId="1076"/>
          <ac:spMkLst>
            <pc:docMk/>
            <pc:sldMk cId="1453273200" sldId="2147377485"/>
            <ac:spMk id="5" creationId="{7E81E580-ED7D-5918-3966-EBA40DBED781}"/>
          </ac:spMkLst>
        </pc:spChg>
        <pc:spChg chg="mod">
          <ac:chgData name="Fuchedzhy Valentyna" userId="8ba483c4-aa65-4e5b-8c89-65bed040dfcb" providerId="ADAL" clId="{36D778C8-9492-4B24-A8F7-F1A1B69281DD}" dt="2024-01-08T08:47:46.669" v="2258" actId="1076"/>
          <ac:spMkLst>
            <pc:docMk/>
            <pc:sldMk cId="1453273200" sldId="2147377485"/>
            <ac:spMk id="6" creationId="{CAFF33B9-003B-2F41-015F-1071149F1CC3}"/>
          </ac:spMkLst>
        </pc:spChg>
        <pc:spChg chg="add mod">
          <ac:chgData name="Fuchedzhy Valentyna" userId="8ba483c4-aa65-4e5b-8c89-65bed040dfcb" providerId="ADAL" clId="{36D778C8-9492-4B24-A8F7-F1A1B69281DD}" dt="2024-01-09T11:03:00.429" v="2538" actId="20577"/>
          <ac:spMkLst>
            <pc:docMk/>
            <pc:sldMk cId="1453273200" sldId="2147377485"/>
            <ac:spMk id="8" creationId="{40075C0B-FF4E-CE28-D056-1B99517AA29B}"/>
          </ac:spMkLst>
        </pc:spChg>
        <pc:spChg chg="del mod">
          <ac:chgData name="Fuchedzhy Valentyna" userId="8ba483c4-aa65-4e5b-8c89-65bed040dfcb" providerId="ADAL" clId="{36D778C8-9492-4B24-A8F7-F1A1B69281DD}" dt="2024-01-09T10:59:21.990" v="2501" actId="478"/>
          <ac:spMkLst>
            <pc:docMk/>
            <pc:sldMk cId="1453273200" sldId="2147377485"/>
            <ac:spMk id="9" creationId="{4B325F6D-3837-EED7-33AE-C9F2A4E9BB59}"/>
          </ac:spMkLst>
        </pc:spChg>
        <pc:spChg chg="del">
          <ac:chgData name="Fuchedzhy Valentyna" userId="8ba483c4-aa65-4e5b-8c89-65bed040dfcb" providerId="ADAL" clId="{36D778C8-9492-4B24-A8F7-F1A1B69281DD}" dt="2024-01-05T08:36:42.153" v="1188" actId="478"/>
          <ac:spMkLst>
            <pc:docMk/>
            <pc:sldMk cId="1453273200" sldId="2147377485"/>
            <ac:spMk id="10" creationId="{68E64382-BE91-446D-B5A6-954773DCCE19}"/>
          </ac:spMkLst>
        </pc:spChg>
        <pc:spChg chg="mod">
          <ac:chgData name="Fuchedzhy Valentyna" userId="8ba483c4-aa65-4e5b-8c89-65bed040dfcb" providerId="ADAL" clId="{36D778C8-9492-4B24-A8F7-F1A1B69281DD}" dt="2024-01-09T11:01:58.417" v="2513" actId="1076"/>
          <ac:spMkLst>
            <pc:docMk/>
            <pc:sldMk cId="1453273200" sldId="2147377485"/>
            <ac:spMk id="11" creationId="{283E9E4C-26DD-48B0-A5A0-38B30AFF8D7D}"/>
          </ac:spMkLst>
        </pc:spChg>
        <pc:spChg chg="mod">
          <ac:chgData name="Fuchedzhy Valentyna" userId="8ba483c4-aa65-4e5b-8c89-65bed040dfcb" providerId="ADAL" clId="{36D778C8-9492-4B24-A8F7-F1A1B69281DD}" dt="2024-01-09T10:29:14.249" v="2489" actId="1076"/>
          <ac:spMkLst>
            <pc:docMk/>
            <pc:sldMk cId="1453273200" sldId="2147377485"/>
            <ac:spMk id="12" creationId="{229F02EE-38C3-4060-B591-F8AC00EBC708}"/>
          </ac:spMkLst>
        </pc:spChg>
        <pc:spChg chg="mod">
          <ac:chgData name="Fuchedzhy Valentyna" userId="8ba483c4-aa65-4e5b-8c89-65bed040dfcb" providerId="ADAL" clId="{36D778C8-9492-4B24-A8F7-F1A1B69281DD}" dt="2024-01-09T10:29:21.569" v="2492" actId="1076"/>
          <ac:spMkLst>
            <pc:docMk/>
            <pc:sldMk cId="1453273200" sldId="2147377485"/>
            <ac:spMk id="13" creationId="{14ED6DF7-4AF7-4051-A8CC-FCB40F3CF132}"/>
          </ac:spMkLst>
        </pc:spChg>
        <pc:spChg chg="mod">
          <ac:chgData name="Fuchedzhy Valentyna" userId="8ba483c4-aa65-4e5b-8c89-65bed040dfcb" providerId="ADAL" clId="{36D778C8-9492-4B24-A8F7-F1A1B69281DD}" dt="2024-01-05T08:37:31.716" v="1206" actId="1076"/>
          <ac:spMkLst>
            <pc:docMk/>
            <pc:sldMk cId="1453273200" sldId="2147377485"/>
            <ac:spMk id="15" creationId="{0C51F922-8029-4CB7-932E-3F6C67E691D7}"/>
          </ac:spMkLst>
        </pc:spChg>
        <pc:spChg chg="del">
          <ac:chgData name="Fuchedzhy Valentyna" userId="8ba483c4-aa65-4e5b-8c89-65bed040dfcb" providerId="ADAL" clId="{36D778C8-9492-4B24-A8F7-F1A1B69281DD}" dt="2024-01-05T08:36:41.092" v="1187" actId="478"/>
          <ac:spMkLst>
            <pc:docMk/>
            <pc:sldMk cId="1453273200" sldId="2147377485"/>
            <ac:spMk id="16" creationId="{AEE813D0-AB38-4B1D-9C81-649839E70F84}"/>
          </ac:spMkLst>
        </pc:spChg>
        <pc:spChg chg="mod">
          <ac:chgData name="Fuchedzhy Valentyna" userId="8ba483c4-aa65-4e5b-8c89-65bed040dfcb" providerId="ADAL" clId="{36D778C8-9492-4B24-A8F7-F1A1B69281DD}" dt="2024-01-09T10:29:19.182" v="2491" actId="1076"/>
          <ac:spMkLst>
            <pc:docMk/>
            <pc:sldMk cId="1453273200" sldId="2147377485"/>
            <ac:spMk id="17" creationId="{95B4E1B6-3181-42E3-9D12-2308774866F1}"/>
          </ac:spMkLst>
        </pc:spChg>
        <pc:spChg chg="mod">
          <ac:chgData name="Fuchedzhy Valentyna" userId="8ba483c4-aa65-4e5b-8c89-65bed040dfcb" providerId="ADAL" clId="{36D778C8-9492-4B24-A8F7-F1A1B69281DD}" dt="2024-01-09T10:28:51.215" v="2482" actId="1076"/>
          <ac:spMkLst>
            <pc:docMk/>
            <pc:sldMk cId="1453273200" sldId="2147377485"/>
            <ac:spMk id="18" creationId="{21D71F59-A065-4C00-A36C-B1158E960949}"/>
          </ac:spMkLst>
        </pc:spChg>
        <pc:spChg chg="mod">
          <ac:chgData name="Fuchedzhy Valentyna" userId="8ba483c4-aa65-4e5b-8c89-65bed040dfcb" providerId="ADAL" clId="{36D778C8-9492-4B24-A8F7-F1A1B69281DD}" dt="2024-01-09T11:00:59.401" v="2508" actId="20577"/>
          <ac:spMkLst>
            <pc:docMk/>
            <pc:sldMk cId="1453273200" sldId="2147377485"/>
            <ac:spMk id="22" creationId="{C3140DAF-AE7F-4C47-9B93-7EBE8A69B3B5}"/>
          </ac:spMkLst>
        </pc:spChg>
        <pc:picChg chg="add mod">
          <ac:chgData name="Fuchedzhy Valentyna" userId="8ba483c4-aa65-4e5b-8c89-65bed040dfcb" providerId="ADAL" clId="{36D778C8-9492-4B24-A8F7-F1A1B69281DD}" dt="2024-01-05T09:02:38.209" v="1332" actId="1076"/>
          <ac:picMkLst>
            <pc:docMk/>
            <pc:sldMk cId="1453273200" sldId="2147377485"/>
            <ac:picMk id="2" creationId="{F8E4E7B0-B4E3-6AC5-06F7-115EC817189B}"/>
          </ac:picMkLst>
        </pc:picChg>
        <pc:picChg chg="del">
          <ac:chgData name="Fuchedzhy Valentyna" userId="8ba483c4-aa65-4e5b-8c89-65bed040dfcb" providerId="ADAL" clId="{36D778C8-9492-4B24-A8F7-F1A1B69281DD}" dt="2024-01-05T09:02:26.718" v="1330" actId="478"/>
          <ac:picMkLst>
            <pc:docMk/>
            <pc:sldMk cId="1453273200" sldId="2147377485"/>
            <ac:picMk id="3" creationId="{8B7B1669-1A46-E73A-5952-88A132CA2128}"/>
          </ac:picMkLst>
        </pc:picChg>
        <pc:picChg chg="add del mod">
          <ac:chgData name="Fuchedzhy Valentyna" userId="8ba483c4-aa65-4e5b-8c89-65bed040dfcb" providerId="ADAL" clId="{36D778C8-9492-4B24-A8F7-F1A1B69281DD}" dt="2024-01-09T10:26:42.883" v="2469" actId="478"/>
          <ac:picMkLst>
            <pc:docMk/>
            <pc:sldMk cId="1453273200" sldId="2147377485"/>
            <ac:picMk id="19" creationId="{803942F9-E16A-3455-1CDF-E8BEB55BE158}"/>
          </ac:picMkLst>
        </pc:picChg>
        <pc:picChg chg="add del">
          <ac:chgData name="Fuchedzhy Valentyna" userId="8ba483c4-aa65-4e5b-8c89-65bed040dfcb" providerId="ADAL" clId="{36D778C8-9492-4B24-A8F7-F1A1B69281DD}" dt="2024-01-05T08:36:24.156" v="1186" actId="478"/>
          <ac:picMkLst>
            <pc:docMk/>
            <pc:sldMk cId="1453273200" sldId="2147377485"/>
            <ac:picMk id="3074" creationId="{6C43AEBA-791B-FCA3-7DE6-A89953C108E9}"/>
          </ac:picMkLst>
        </pc:picChg>
        <pc:picChg chg="add mod">
          <ac:chgData name="Fuchedzhy Valentyna" userId="8ba483c4-aa65-4e5b-8c89-65bed040dfcb" providerId="ADAL" clId="{36D778C8-9492-4B24-A8F7-F1A1B69281DD}" dt="2024-01-09T11:01:49.762" v="2511" actId="1076"/>
          <ac:picMkLst>
            <pc:docMk/>
            <pc:sldMk cId="1453273200" sldId="2147377485"/>
            <ac:picMk id="4098" creationId="{463095B4-932D-2EF4-47D5-957A4F40DF5E}"/>
          </ac:picMkLst>
        </pc:picChg>
      </pc:sldChg>
      <pc:sldChg chg="addSp delSp modSp mod ord">
        <pc:chgData name="Fuchedzhy Valentyna" userId="8ba483c4-aa65-4e5b-8c89-65bed040dfcb" providerId="ADAL" clId="{36D778C8-9492-4B24-A8F7-F1A1B69281DD}" dt="2024-01-05T08:09:25.909" v="1114"/>
        <pc:sldMkLst>
          <pc:docMk/>
          <pc:sldMk cId="3064065764" sldId="2147377552"/>
        </pc:sldMkLst>
        <pc:spChg chg="mod">
          <ac:chgData name="Fuchedzhy Valentyna" userId="8ba483c4-aa65-4e5b-8c89-65bed040dfcb" providerId="ADAL" clId="{36D778C8-9492-4B24-A8F7-F1A1B69281DD}" dt="2024-01-04T06:54:32.960" v="73" actId="1076"/>
          <ac:spMkLst>
            <pc:docMk/>
            <pc:sldMk cId="3064065764" sldId="2147377552"/>
            <ac:spMk id="2" creationId="{E6FFB20D-4B7C-EEB2-C3BA-E888619F815E}"/>
          </ac:spMkLst>
        </pc:spChg>
        <pc:spChg chg="mod">
          <ac:chgData name="Fuchedzhy Valentyna" userId="8ba483c4-aa65-4e5b-8c89-65bed040dfcb" providerId="ADAL" clId="{36D778C8-9492-4B24-A8F7-F1A1B69281DD}" dt="2024-01-04T06:55:35.976" v="82" actId="207"/>
          <ac:spMkLst>
            <pc:docMk/>
            <pc:sldMk cId="3064065764" sldId="2147377552"/>
            <ac:spMk id="5" creationId="{2D980178-9FBB-3ABD-2FF2-92714C33F390}"/>
          </ac:spMkLst>
        </pc:spChg>
        <pc:spChg chg="mod">
          <ac:chgData name="Fuchedzhy Valentyna" userId="8ba483c4-aa65-4e5b-8c89-65bed040dfcb" providerId="ADAL" clId="{36D778C8-9492-4B24-A8F7-F1A1B69281DD}" dt="2024-01-04T06:57:40.378" v="88" actId="255"/>
          <ac:spMkLst>
            <pc:docMk/>
            <pc:sldMk cId="3064065764" sldId="2147377552"/>
            <ac:spMk id="6" creationId="{96A84336-F7B0-C432-988B-735847DF992C}"/>
          </ac:spMkLst>
        </pc:spChg>
        <pc:spChg chg="mod">
          <ac:chgData name="Fuchedzhy Valentyna" userId="8ba483c4-aa65-4e5b-8c89-65bed040dfcb" providerId="ADAL" clId="{36D778C8-9492-4B24-A8F7-F1A1B69281DD}" dt="2024-01-04T07:03:11.310" v="94"/>
          <ac:spMkLst>
            <pc:docMk/>
            <pc:sldMk cId="3064065764" sldId="2147377552"/>
            <ac:spMk id="7" creationId="{A83CAD37-A145-4284-2621-B08FA1D5F30B}"/>
          </ac:spMkLst>
        </pc:spChg>
        <pc:picChg chg="mod">
          <ac:chgData name="Fuchedzhy Valentyna" userId="8ba483c4-aa65-4e5b-8c89-65bed040dfcb" providerId="ADAL" clId="{36D778C8-9492-4B24-A8F7-F1A1B69281DD}" dt="2024-01-04T06:57:23.103" v="85" actId="14100"/>
          <ac:picMkLst>
            <pc:docMk/>
            <pc:sldMk cId="3064065764" sldId="2147377552"/>
            <ac:picMk id="3" creationId="{FB2162D6-417C-ED03-7124-FC967A53795E}"/>
          </ac:picMkLst>
        </pc:picChg>
        <pc:picChg chg="del mod">
          <ac:chgData name="Fuchedzhy Valentyna" userId="8ba483c4-aa65-4e5b-8c89-65bed040dfcb" providerId="ADAL" clId="{36D778C8-9492-4B24-A8F7-F1A1B69281DD}" dt="2024-01-04T06:50:59.580" v="47" actId="478"/>
          <ac:picMkLst>
            <pc:docMk/>
            <pc:sldMk cId="3064065764" sldId="2147377552"/>
            <ac:picMk id="4" creationId="{D698D207-6698-FACB-D34F-4CB2C4B968A4}"/>
          </ac:picMkLst>
        </pc:picChg>
        <pc:picChg chg="add mod">
          <ac:chgData name="Fuchedzhy Valentyna" userId="8ba483c4-aa65-4e5b-8c89-65bed040dfcb" providerId="ADAL" clId="{36D778C8-9492-4B24-A8F7-F1A1B69281DD}" dt="2024-01-04T06:57:14.870" v="84"/>
          <ac:picMkLst>
            <pc:docMk/>
            <pc:sldMk cId="3064065764" sldId="2147377552"/>
            <ac:picMk id="8" creationId="{ABA0ED8C-0607-9B8A-B89F-2A6404A8E0C6}"/>
          </ac:picMkLst>
        </pc:picChg>
      </pc:sldChg>
      <pc:sldChg chg="addSp delSp modSp new del mod ord modNotesTx">
        <pc:chgData name="Fuchedzhy Valentyna" userId="8ba483c4-aa65-4e5b-8c89-65bed040dfcb" providerId="ADAL" clId="{36D778C8-9492-4B24-A8F7-F1A1B69281DD}" dt="2024-01-05T09:01:45.194" v="1328" actId="47"/>
        <pc:sldMkLst>
          <pc:docMk/>
          <pc:sldMk cId="636545009" sldId="2147377553"/>
        </pc:sldMkLst>
        <pc:spChg chg="del">
          <ac:chgData name="Fuchedzhy Valentyna" userId="8ba483c4-aa65-4e5b-8c89-65bed040dfcb" providerId="ADAL" clId="{36D778C8-9492-4B24-A8F7-F1A1B69281DD}" dt="2024-01-04T07:22:09.968" v="103" actId="478"/>
          <ac:spMkLst>
            <pc:docMk/>
            <pc:sldMk cId="636545009" sldId="2147377553"/>
            <ac:spMk id="2" creationId="{78BFE31C-23C1-01D3-0ABD-18436468A4D5}"/>
          </ac:spMkLst>
        </pc:spChg>
        <pc:spChg chg="add mod">
          <ac:chgData name="Fuchedzhy Valentyna" userId="8ba483c4-aa65-4e5b-8c89-65bed040dfcb" providerId="ADAL" clId="{36D778C8-9492-4B24-A8F7-F1A1B69281DD}" dt="2024-01-05T07:59:15.065" v="933" actId="1076"/>
          <ac:spMkLst>
            <pc:docMk/>
            <pc:sldMk cId="636545009" sldId="2147377553"/>
            <ac:spMk id="2" creationId="{FFE18488-B40F-1344-3BFD-33BCCEBCA90D}"/>
          </ac:spMkLst>
        </pc:spChg>
        <pc:spChg chg="del mod ord">
          <ac:chgData name="Fuchedzhy Valentyna" userId="8ba483c4-aa65-4e5b-8c89-65bed040dfcb" providerId="ADAL" clId="{36D778C8-9492-4B24-A8F7-F1A1B69281DD}" dt="2024-01-05T07:59:23.906" v="937" actId="478"/>
          <ac:spMkLst>
            <pc:docMk/>
            <pc:sldMk cId="636545009" sldId="2147377553"/>
            <ac:spMk id="3" creationId="{995B9AD9-D5FB-000D-0000-579DCBE5230D}"/>
          </ac:spMkLst>
        </pc:spChg>
        <pc:spChg chg="add">
          <ac:chgData name="Fuchedzhy Valentyna" userId="8ba483c4-aa65-4e5b-8c89-65bed040dfcb" providerId="ADAL" clId="{36D778C8-9492-4B24-A8F7-F1A1B69281DD}" dt="2024-01-04T07:21:24.983" v="98"/>
          <ac:spMkLst>
            <pc:docMk/>
            <pc:sldMk cId="636545009" sldId="2147377553"/>
            <ac:spMk id="4" creationId="{D2C7BA82-2C09-7343-5DA1-26E6A7C891A2}"/>
          </ac:spMkLst>
        </pc:spChg>
        <pc:spChg chg="add del mod">
          <ac:chgData name="Fuchedzhy Valentyna" userId="8ba483c4-aa65-4e5b-8c89-65bed040dfcb" providerId="ADAL" clId="{36D778C8-9492-4B24-A8F7-F1A1B69281DD}" dt="2024-01-05T07:59:27.302" v="938" actId="478"/>
          <ac:spMkLst>
            <pc:docMk/>
            <pc:sldMk cId="636545009" sldId="2147377553"/>
            <ac:spMk id="9" creationId="{B11A9D1D-E21C-1331-5B10-82351AB0B0BB}"/>
          </ac:spMkLst>
        </pc:spChg>
        <pc:spChg chg="add del mod">
          <ac:chgData name="Fuchedzhy Valentyna" userId="8ba483c4-aa65-4e5b-8c89-65bed040dfcb" providerId="ADAL" clId="{36D778C8-9492-4B24-A8F7-F1A1B69281DD}" dt="2024-01-04T07:28:07.213" v="132" actId="478"/>
          <ac:spMkLst>
            <pc:docMk/>
            <pc:sldMk cId="636545009" sldId="2147377553"/>
            <ac:spMk id="9" creationId="{EB61AB84-CAC5-3D8B-EF32-AE95964B9C39}"/>
          </ac:spMkLst>
        </pc:spChg>
        <pc:spChg chg="add mod">
          <ac:chgData name="Fuchedzhy Valentyna" userId="8ba483c4-aa65-4e5b-8c89-65bed040dfcb" providerId="ADAL" clId="{36D778C8-9492-4B24-A8F7-F1A1B69281DD}" dt="2024-01-04T14:16:32.698" v="788" actId="20577"/>
          <ac:spMkLst>
            <pc:docMk/>
            <pc:sldMk cId="636545009" sldId="2147377553"/>
            <ac:spMk id="12" creationId="{14572B1E-1C0E-9D1F-2B5D-D22E6FD79A8E}"/>
          </ac:spMkLst>
        </pc:spChg>
        <pc:picChg chg="add del mod">
          <ac:chgData name="Fuchedzhy Valentyna" userId="8ba483c4-aa65-4e5b-8c89-65bed040dfcb" providerId="ADAL" clId="{36D778C8-9492-4B24-A8F7-F1A1B69281DD}" dt="2024-01-05T07:59:18.653" v="935" actId="478"/>
          <ac:picMkLst>
            <pc:docMk/>
            <pc:sldMk cId="636545009" sldId="2147377553"/>
            <ac:picMk id="6" creationId="{94846753-5CBA-54F2-2A24-2B0E61A6FC9F}"/>
          </ac:picMkLst>
        </pc:picChg>
        <pc:picChg chg="add mod">
          <ac:chgData name="Fuchedzhy Valentyna" userId="8ba483c4-aa65-4e5b-8c89-65bed040dfcb" providerId="ADAL" clId="{36D778C8-9492-4B24-A8F7-F1A1B69281DD}" dt="2024-01-05T08:00:07.052" v="943" actId="1076"/>
          <ac:picMkLst>
            <pc:docMk/>
            <pc:sldMk cId="636545009" sldId="2147377553"/>
            <ac:picMk id="7" creationId="{D357B8E4-4AFC-7E9A-3114-C0B4B2990505}"/>
          </ac:picMkLst>
        </pc:picChg>
        <pc:picChg chg="add del mod">
          <ac:chgData name="Fuchedzhy Valentyna" userId="8ba483c4-aa65-4e5b-8c89-65bed040dfcb" providerId="ADAL" clId="{36D778C8-9492-4B24-A8F7-F1A1B69281DD}" dt="2024-01-05T07:59:02.157" v="930" actId="478"/>
          <ac:picMkLst>
            <pc:docMk/>
            <pc:sldMk cId="636545009" sldId="2147377553"/>
            <ac:picMk id="8" creationId="{AF91624A-8D82-388D-4C83-B33059A0DEBF}"/>
          </ac:picMkLst>
        </pc:picChg>
        <pc:picChg chg="add mod">
          <ac:chgData name="Fuchedzhy Valentyna" userId="8ba483c4-aa65-4e5b-8c89-65bed040dfcb" providerId="ADAL" clId="{36D778C8-9492-4B24-A8F7-F1A1B69281DD}" dt="2024-01-05T08:00:04.905" v="942" actId="1076"/>
          <ac:picMkLst>
            <pc:docMk/>
            <pc:sldMk cId="636545009" sldId="2147377553"/>
            <ac:picMk id="10" creationId="{664759CB-2179-212C-C2C8-90F2EE763B73}"/>
          </ac:picMkLst>
        </pc:picChg>
        <pc:picChg chg="add del mod">
          <ac:chgData name="Fuchedzhy Valentyna" userId="8ba483c4-aa65-4e5b-8c89-65bed040dfcb" providerId="ADAL" clId="{36D778C8-9492-4B24-A8F7-F1A1B69281DD}" dt="2024-01-05T07:59:17.505" v="934" actId="478"/>
          <ac:picMkLst>
            <pc:docMk/>
            <pc:sldMk cId="636545009" sldId="2147377553"/>
            <ac:picMk id="11" creationId="{27DD03EC-0F9B-1643-4988-D8843F6F57CA}"/>
          </ac:picMkLst>
        </pc:picChg>
      </pc:sldChg>
      <pc:sldChg chg="addSp delSp modSp new del mod">
        <pc:chgData name="Fuchedzhy Valentyna" userId="8ba483c4-aa65-4e5b-8c89-65bed040dfcb" providerId="ADAL" clId="{36D778C8-9492-4B24-A8F7-F1A1B69281DD}" dt="2024-01-04T07:25:03.480" v="120" actId="47"/>
        <pc:sldMkLst>
          <pc:docMk/>
          <pc:sldMk cId="210643916" sldId="2147377554"/>
        </pc:sldMkLst>
        <pc:spChg chg="del">
          <ac:chgData name="Fuchedzhy Valentyna" userId="8ba483c4-aa65-4e5b-8c89-65bed040dfcb" providerId="ADAL" clId="{36D778C8-9492-4B24-A8F7-F1A1B69281DD}" dt="2024-01-04T07:24:16.091" v="116" actId="478"/>
          <ac:spMkLst>
            <pc:docMk/>
            <pc:sldMk cId="210643916" sldId="2147377554"/>
            <ac:spMk id="2" creationId="{FB2B1C28-4CC6-8556-2C86-A91E4D4AD5CC}"/>
          </ac:spMkLst>
        </pc:spChg>
        <pc:spChg chg="del">
          <ac:chgData name="Fuchedzhy Valentyna" userId="8ba483c4-aa65-4e5b-8c89-65bed040dfcb" providerId="ADAL" clId="{36D778C8-9492-4B24-A8F7-F1A1B69281DD}" dt="2024-01-04T07:24:10.900" v="115" actId="478"/>
          <ac:spMkLst>
            <pc:docMk/>
            <pc:sldMk cId="210643916" sldId="2147377554"/>
            <ac:spMk id="3" creationId="{7CC53F52-AF67-71E4-27E4-E659A053F4F8}"/>
          </ac:spMkLst>
        </pc:spChg>
        <pc:spChg chg="add mod">
          <ac:chgData name="Fuchedzhy Valentyna" userId="8ba483c4-aa65-4e5b-8c89-65bed040dfcb" providerId="ADAL" clId="{36D778C8-9492-4B24-A8F7-F1A1B69281DD}" dt="2024-01-04T07:23:54.948" v="114"/>
          <ac:spMkLst>
            <pc:docMk/>
            <pc:sldMk cId="210643916" sldId="2147377554"/>
            <ac:spMk id="5" creationId="{1AE4EF0F-918D-F8CB-9094-E57FF8FF8B50}"/>
          </ac:spMkLst>
        </pc:spChg>
        <pc:spChg chg="add mod">
          <ac:chgData name="Fuchedzhy Valentyna" userId="8ba483c4-aa65-4e5b-8c89-65bed040dfcb" providerId="ADAL" clId="{36D778C8-9492-4B24-A8F7-F1A1B69281DD}" dt="2024-01-04T07:23:54.948" v="114"/>
          <ac:spMkLst>
            <pc:docMk/>
            <pc:sldMk cId="210643916" sldId="2147377554"/>
            <ac:spMk id="7" creationId="{ED1B4C58-7742-503B-44F2-06BBD66E0F49}"/>
          </ac:spMkLst>
        </pc:spChg>
        <pc:spChg chg="add mod">
          <ac:chgData name="Fuchedzhy Valentyna" userId="8ba483c4-aa65-4e5b-8c89-65bed040dfcb" providerId="ADAL" clId="{36D778C8-9492-4B24-A8F7-F1A1B69281DD}" dt="2024-01-04T07:23:54.948" v="114"/>
          <ac:spMkLst>
            <pc:docMk/>
            <pc:sldMk cId="210643916" sldId="2147377554"/>
            <ac:spMk id="8" creationId="{C5DBCEE5-4BF5-85CF-7FE2-79F9F1609B80}"/>
          </ac:spMkLst>
        </pc:spChg>
        <pc:picChg chg="add mod">
          <ac:chgData name="Fuchedzhy Valentyna" userId="8ba483c4-aa65-4e5b-8c89-65bed040dfcb" providerId="ADAL" clId="{36D778C8-9492-4B24-A8F7-F1A1B69281DD}" dt="2024-01-04T07:24:25.754" v="117" actId="14100"/>
          <ac:picMkLst>
            <pc:docMk/>
            <pc:sldMk cId="210643916" sldId="2147377554"/>
            <ac:picMk id="4" creationId="{3109DB80-4EC3-731A-955A-5827D5A4B58B}"/>
          </ac:picMkLst>
        </pc:picChg>
        <pc:picChg chg="add mod">
          <ac:chgData name="Fuchedzhy Valentyna" userId="8ba483c4-aa65-4e5b-8c89-65bed040dfcb" providerId="ADAL" clId="{36D778C8-9492-4B24-A8F7-F1A1B69281DD}" dt="2024-01-04T07:23:54.948" v="114"/>
          <ac:picMkLst>
            <pc:docMk/>
            <pc:sldMk cId="210643916" sldId="2147377554"/>
            <ac:picMk id="6" creationId="{429D9394-9F4F-3C19-5B0A-AC030761FB42}"/>
          </ac:picMkLst>
        </pc:picChg>
      </pc:sldChg>
      <pc:sldChg chg="add del">
        <pc:chgData name="Fuchedzhy Valentyna" userId="8ba483c4-aa65-4e5b-8c89-65bed040dfcb" providerId="ADAL" clId="{36D778C8-9492-4B24-A8F7-F1A1B69281DD}" dt="2024-01-05T14:02:16.984" v="1819" actId="2696"/>
        <pc:sldMkLst>
          <pc:docMk/>
          <pc:sldMk cId="1891112458" sldId="2147377554"/>
        </pc:sldMkLst>
      </pc:sldChg>
      <pc:sldChg chg="add del">
        <pc:chgData name="Fuchedzhy Valentyna" userId="8ba483c4-aa65-4e5b-8c89-65bed040dfcb" providerId="ADAL" clId="{36D778C8-9492-4B24-A8F7-F1A1B69281DD}" dt="2024-01-05T14:02:16.984" v="1819" actId="2696"/>
        <pc:sldMkLst>
          <pc:docMk/>
          <pc:sldMk cId="3293230866" sldId="2147377555"/>
        </pc:sldMkLst>
      </pc:sldChg>
      <pc:sldChg chg="modSp add del mod ord">
        <pc:chgData name="Fuchedzhy Valentyna" userId="8ba483c4-aa65-4e5b-8c89-65bed040dfcb" providerId="ADAL" clId="{36D778C8-9492-4B24-A8F7-F1A1B69281DD}" dt="2024-01-05T13:59:08.757" v="1811" actId="47"/>
        <pc:sldMkLst>
          <pc:docMk/>
          <pc:sldMk cId="3513105530" sldId="2147377556"/>
        </pc:sldMkLst>
        <pc:spChg chg="mod">
          <ac:chgData name="Fuchedzhy Valentyna" userId="8ba483c4-aa65-4e5b-8c89-65bed040dfcb" providerId="ADAL" clId="{36D778C8-9492-4B24-A8F7-F1A1B69281DD}" dt="2024-01-05T13:55:03.981" v="1804" actId="21"/>
          <ac:spMkLst>
            <pc:docMk/>
            <pc:sldMk cId="3513105530" sldId="2147377556"/>
            <ac:spMk id="3" creationId="{995B9AD9-D5FB-000D-0000-579DCBE5230D}"/>
          </ac:spMkLst>
        </pc:spChg>
        <pc:picChg chg="mod">
          <ac:chgData name="Fuchedzhy Valentyna" userId="8ba483c4-aa65-4e5b-8c89-65bed040dfcb" providerId="ADAL" clId="{36D778C8-9492-4B24-A8F7-F1A1B69281DD}" dt="2024-01-05T08:34:08.406" v="1179" actId="1076"/>
          <ac:picMkLst>
            <pc:docMk/>
            <pc:sldMk cId="3513105530" sldId="2147377556"/>
            <ac:picMk id="7" creationId="{D357B8E4-4AFC-7E9A-3114-C0B4B2990505}"/>
          </ac:picMkLst>
        </pc:picChg>
      </pc:sldChg>
      <pc:sldChg chg="addSp modSp new del mod">
        <pc:chgData name="Fuchedzhy Valentyna" userId="8ba483c4-aa65-4e5b-8c89-65bed040dfcb" providerId="ADAL" clId="{36D778C8-9492-4B24-A8F7-F1A1B69281DD}" dt="2024-01-05T09:02:54.154" v="1337" actId="47"/>
        <pc:sldMkLst>
          <pc:docMk/>
          <pc:sldMk cId="4010490064" sldId="2147377557"/>
        </pc:sldMkLst>
        <pc:spChg chg="mod">
          <ac:chgData name="Fuchedzhy Valentyna" userId="8ba483c4-aa65-4e5b-8c89-65bed040dfcb" providerId="ADAL" clId="{36D778C8-9492-4B24-A8F7-F1A1B69281DD}" dt="2024-01-05T07:58:12.937" v="929" actId="1076"/>
          <ac:spMkLst>
            <pc:docMk/>
            <pc:sldMk cId="4010490064" sldId="2147377557"/>
            <ac:spMk id="5" creationId="{F3F83946-F218-560E-AD03-07B05D5B75BE}"/>
          </ac:spMkLst>
        </pc:spChg>
        <pc:picChg chg="add mod">
          <ac:chgData name="Fuchedzhy Valentyna" userId="8ba483c4-aa65-4e5b-8c89-65bed040dfcb" providerId="ADAL" clId="{36D778C8-9492-4B24-A8F7-F1A1B69281DD}" dt="2024-01-05T08:34:14.347" v="1181" actId="1076"/>
          <ac:picMkLst>
            <pc:docMk/>
            <pc:sldMk cId="4010490064" sldId="2147377557"/>
            <ac:picMk id="7" creationId="{EE306A7B-5D01-C33F-D010-A82A3AFDF22A}"/>
          </ac:picMkLst>
        </pc:picChg>
      </pc:sldChg>
      <pc:sldChg chg="addSp delSp modSp add mod ord modAnim">
        <pc:chgData name="Fuchedzhy Valentyna" userId="8ba483c4-aa65-4e5b-8c89-65bed040dfcb" providerId="ADAL" clId="{36D778C8-9492-4B24-A8F7-F1A1B69281DD}" dt="2024-01-05T19:47:44.024" v="2036" actId="1076"/>
        <pc:sldMkLst>
          <pc:docMk/>
          <pc:sldMk cId="1202255514" sldId="2147377558"/>
        </pc:sldMkLst>
        <pc:spChg chg="add mod">
          <ac:chgData name="Fuchedzhy Valentyna" userId="8ba483c4-aa65-4e5b-8c89-65bed040dfcb" providerId="ADAL" clId="{36D778C8-9492-4B24-A8F7-F1A1B69281DD}" dt="2024-01-05T13:10:36.652" v="1547" actId="20577"/>
          <ac:spMkLst>
            <pc:docMk/>
            <pc:sldMk cId="1202255514" sldId="2147377558"/>
            <ac:spMk id="3" creationId="{27BD28D8-E825-55B3-DEC2-8C79FB263226}"/>
          </ac:spMkLst>
        </pc:spChg>
        <pc:spChg chg="mod">
          <ac:chgData name="Fuchedzhy Valentyna" userId="8ba483c4-aa65-4e5b-8c89-65bed040dfcb" providerId="ADAL" clId="{36D778C8-9492-4B24-A8F7-F1A1B69281DD}" dt="2024-01-05T19:47:31.777" v="2034" actId="1076"/>
          <ac:spMkLst>
            <pc:docMk/>
            <pc:sldMk cId="1202255514" sldId="2147377558"/>
            <ac:spMk id="5" creationId="{67648286-A7F4-4540-948B-F4329E0BDF63}"/>
          </ac:spMkLst>
        </pc:spChg>
        <pc:spChg chg="add mod">
          <ac:chgData name="Fuchedzhy Valentyna" userId="8ba483c4-aa65-4e5b-8c89-65bed040dfcb" providerId="ADAL" clId="{36D778C8-9492-4B24-A8F7-F1A1B69281DD}" dt="2024-01-05T08:08:35.100" v="1107"/>
          <ac:spMkLst>
            <pc:docMk/>
            <pc:sldMk cId="1202255514" sldId="2147377558"/>
            <ac:spMk id="8" creationId="{4A8D0FB0-D149-7A51-E100-EDDD59E4D8B6}"/>
          </ac:spMkLst>
        </pc:spChg>
        <pc:spChg chg="add mod">
          <ac:chgData name="Fuchedzhy Valentyna" userId="8ba483c4-aa65-4e5b-8c89-65bed040dfcb" providerId="ADAL" clId="{36D778C8-9492-4B24-A8F7-F1A1B69281DD}" dt="2024-01-05T08:34:56.117" v="1182"/>
          <ac:spMkLst>
            <pc:docMk/>
            <pc:sldMk cId="1202255514" sldId="2147377558"/>
            <ac:spMk id="11" creationId="{9805D604-7FCF-228D-9704-98461D9E4753}"/>
          </ac:spMkLst>
        </pc:spChg>
        <pc:spChg chg="mod">
          <ac:chgData name="Fuchedzhy Valentyna" userId="8ba483c4-aa65-4e5b-8c89-65bed040dfcb" providerId="ADAL" clId="{36D778C8-9492-4B24-A8F7-F1A1B69281DD}" dt="2024-01-05T19:47:40.444" v="2035" actId="1076"/>
          <ac:spMkLst>
            <pc:docMk/>
            <pc:sldMk cId="1202255514" sldId="2147377558"/>
            <ac:spMk id="13" creationId="{492B25C3-FE17-C36C-A658-5001983E19A6}"/>
          </ac:spMkLst>
        </pc:spChg>
        <pc:picChg chg="mod">
          <ac:chgData name="Fuchedzhy Valentyna" userId="8ba483c4-aa65-4e5b-8c89-65bed040dfcb" providerId="ADAL" clId="{36D778C8-9492-4B24-A8F7-F1A1B69281DD}" dt="2024-01-05T14:01:01.949" v="1817" actId="1076"/>
          <ac:picMkLst>
            <pc:docMk/>
            <pc:sldMk cId="1202255514" sldId="2147377558"/>
            <ac:picMk id="2" creationId="{10E7031F-8919-3131-F58B-69C328D4CF1B}"/>
          </ac:picMkLst>
        </pc:picChg>
        <pc:picChg chg="add mod">
          <ac:chgData name="Fuchedzhy Valentyna" userId="8ba483c4-aa65-4e5b-8c89-65bed040dfcb" providerId="ADAL" clId="{36D778C8-9492-4B24-A8F7-F1A1B69281DD}" dt="2024-01-05T08:08:35.100" v="1107"/>
          <ac:picMkLst>
            <pc:docMk/>
            <pc:sldMk cId="1202255514" sldId="2147377558"/>
            <ac:picMk id="4" creationId="{21E4E879-13B3-F9D7-948F-90C98B06EF57}"/>
          </ac:picMkLst>
        </pc:picChg>
        <pc:picChg chg="del mod">
          <ac:chgData name="Fuchedzhy Valentyna" userId="8ba483c4-aa65-4e5b-8c89-65bed040dfcb" providerId="ADAL" clId="{36D778C8-9492-4B24-A8F7-F1A1B69281DD}" dt="2024-01-05T09:04:27.817" v="1342" actId="478"/>
          <ac:picMkLst>
            <pc:docMk/>
            <pc:sldMk cId="1202255514" sldId="2147377558"/>
            <ac:picMk id="9" creationId="{788D79C6-C3ED-46ED-A63A-907445B3294A}"/>
          </ac:picMkLst>
        </pc:picChg>
        <pc:picChg chg="add mod">
          <ac:chgData name="Fuchedzhy Valentyna" userId="8ba483c4-aa65-4e5b-8c89-65bed040dfcb" providerId="ADAL" clId="{36D778C8-9492-4B24-A8F7-F1A1B69281DD}" dt="2024-01-05T19:47:44.024" v="2036" actId="1076"/>
          <ac:picMkLst>
            <pc:docMk/>
            <pc:sldMk cId="1202255514" sldId="2147377558"/>
            <ac:picMk id="9" creationId="{DB593724-78FD-4662-B756-268B477D11BC}"/>
          </ac:picMkLst>
        </pc:picChg>
        <pc:picChg chg="del">
          <ac:chgData name="Fuchedzhy Valentyna" userId="8ba483c4-aa65-4e5b-8c89-65bed040dfcb" providerId="ADAL" clId="{36D778C8-9492-4B24-A8F7-F1A1B69281DD}" dt="2024-01-05T08:10:33.968" v="1121" actId="478"/>
          <ac:picMkLst>
            <pc:docMk/>
            <pc:sldMk cId="1202255514" sldId="2147377558"/>
            <ac:picMk id="10" creationId="{161F19EB-4661-BF60-6868-B3862A4670CC}"/>
          </ac:picMkLst>
        </pc:picChg>
        <pc:picChg chg="mod">
          <ac:chgData name="Fuchedzhy Valentyna" userId="8ba483c4-aa65-4e5b-8c89-65bed040dfcb" providerId="ADAL" clId="{36D778C8-9492-4B24-A8F7-F1A1B69281DD}" dt="2024-01-05T19:47:28.153" v="2033" actId="1076"/>
          <ac:picMkLst>
            <pc:docMk/>
            <pc:sldMk cId="1202255514" sldId="2147377558"/>
            <ac:picMk id="2050" creationId="{7416CED7-8F24-5125-6BA8-0C1653E425C6}"/>
          </ac:picMkLst>
        </pc:picChg>
      </pc:sldChg>
      <pc:sldChg chg="add del">
        <pc:chgData name="Fuchedzhy Valentyna" userId="8ba483c4-aa65-4e5b-8c89-65bed040dfcb" providerId="ADAL" clId="{36D778C8-9492-4B24-A8F7-F1A1B69281DD}" dt="2024-01-05T09:03:06.082" v="1339" actId="47"/>
        <pc:sldMkLst>
          <pc:docMk/>
          <pc:sldMk cId="2727031059" sldId="2147377559"/>
        </pc:sldMkLst>
      </pc:sldChg>
      <pc:sldChg chg="addSp delSp modSp add del mod ord">
        <pc:chgData name="Fuchedzhy Valentyna" userId="8ba483c4-aa65-4e5b-8c89-65bed040dfcb" providerId="ADAL" clId="{36D778C8-9492-4B24-A8F7-F1A1B69281DD}" dt="2024-01-05T08:57:12.541" v="1322" actId="47"/>
        <pc:sldMkLst>
          <pc:docMk/>
          <pc:sldMk cId="3286944935" sldId="2147377560"/>
        </pc:sldMkLst>
        <pc:spChg chg="mod">
          <ac:chgData name="Fuchedzhy Valentyna" userId="8ba483c4-aa65-4e5b-8c89-65bed040dfcb" providerId="ADAL" clId="{36D778C8-9492-4B24-A8F7-F1A1B69281DD}" dt="2024-01-05T08:52:52.313" v="1252" actId="1076"/>
          <ac:spMkLst>
            <pc:docMk/>
            <pc:sldMk cId="3286944935" sldId="2147377560"/>
            <ac:spMk id="2" creationId="{FFE18488-B40F-1344-3BFD-33BCCEBCA90D}"/>
          </ac:spMkLst>
        </pc:spChg>
        <pc:spChg chg="add del mod">
          <ac:chgData name="Fuchedzhy Valentyna" userId="8ba483c4-aa65-4e5b-8c89-65bed040dfcb" providerId="ADAL" clId="{36D778C8-9492-4B24-A8F7-F1A1B69281DD}" dt="2024-01-05T08:54:08.140" v="1262" actId="207"/>
          <ac:spMkLst>
            <pc:docMk/>
            <pc:sldMk cId="3286944935" sldId="2147377560"/>
            <ac:spMk id="3" creationId="{BCC00ABC-1DEE-3399-34C6-A6D5E1F7E650}"/>
          </ac:spMkLst>
        </pc:spChg>
        <pc:spChg chg="add del mod">
          <ac:chgData name="Fuchedzhy Valentyna" userId="8ba483c4-aa65-4e5b-8c89-65bed040dfcb" providerId="ADAL" clId="{36D778C8-9492-4B24-A8F7-F1A1B69281DD}" dt="2024-01-05T08:52:06.994" v="1244" actId="207"/>
          <ac:spMkLst>
            <pc:docMk/>
            <pc:sldMk cId="3286944935" sldId="2147377560"/>
            <ac:spMk id="5" creationId="{91554C23-BC4A-A944-9480-5AE3355B329F}"/>
          </ac:spMkLst>
        </pc:spChg>
        <pc:spChg chg="add del mod">
          <ac:chgData name="Fuchedzhy Valentyna" userId="8ba483c4-aa65-4e5b-8c89-65bed040dfcb" providerId="ADAL" clId="{36D778C8-9492-4B24-A8F7-F1A1B69281DD}" dt="2024-01-05T08:50:35.913" v="1231" actId="478"/>
          <ac:spMkLst>
            <pc:docMk/>
            <pc:sldMk cId="3286944935" sldId="2147377560"/>
            <ac:spMk id="8" creationId="{94901CAA-C84D-4132-F5FC-E859760A0EEB}"/>
          </ac:spMkLst>
        </pc:spChg>
        <pc:spChg chg="add del mod">
          <ac:chgData name="Fuchedzhy Valentyna" userId="8ba483c4-aa65-4e5b-8c89-65bed040dfcb" providerId="ADAL" clId="{36D778C8-9492-4B24-A8F7-F1A1B69281DD}" dt="2024-01-05T08:50:35.913" v="1231" actId="478"/>
          <ac:spMkLst>
            <pc:docMk/>
            <pc:sldMk cId="3286944935" sldId="2147377560"/>
            <ac:spMk id="9" creationId="{388CF372-9B8A-6EC1-B092-37BD46EDF116}"/>
          </ac:spMkLst>
        </pc:spChg>
        <pc:spChg chg="del mod">
          <ac:chgData name="Fuchedzhy Valentyna" userId="8ba483c4-aa65-4e5b-8c89-65bed040dfcb" providerId="ADAL" clId="{36D778C8-9492-4B24-A8F7-F1A1B69281DD}" dt="2024-01-05T08:53:15.390" v="1257"/>
          <ac:spMkLst>
            <pc:docMk/>
            <pc:sldMk cId="3286944935" sldId="2147377560"/>
            <ac:spMk id="12" creationId="{14572B1E-1C0E-9D1F-2B5D-D22E6FD79A8E}"/>
          </ac:spMkLst>
        </pc:spChg>
        <pc:picChg chg="add del mod">
          <ac:chgData name="Fuchedzhy Valentyna" userId="8ba483c4-aa65-4e5b-8c89-65bed040dfcb" providerId="ADAL" clId="{36D778C8-9492-4B24-A8F7-F1A1B69281DD}" dt="2024-01-05T08:50:39.771" v="1232" actId="478"/>
          <ac:picMkLst>
            <pc:docMk/>
            <pc:sldMk cId="3286944935" sldId="2147377560"/>
            <ac:picMk id="6" creationId="{B2E49EE1-7A6E-2C3F-A6AD-E1E039311C8F}"/>
          </ac:picMkLst>
        </pc:picChg>
        <pc:picChg chg="mod ord">
          <ac:chgData name="Fuchedzhy Valentyna" userId="8ba483c4-aa65-4e5b-8c89-65bed040dfcb" providerId="ADAL" clId="{36D778C8-9492-4B24-A8F7-F1A1B69281DD}" dt="2024-01-05T08:52:37.496" v="1249" actId="1076"/>
          <ac:picMkLst>
            <pc:docMk/>
            <pc:sldMk cId="3286944935" sldId="2147377560"/>
            <ac:picMk id="7" creationId="{D357B8E4-4AFC-7E9A-3114-C0B4B2990505}"/>
          </ac:picMkLst>
        </pc:picChg>
        <pc:picChg chg="add del mod">
          <ac:chgData name="Fuchedzhy Valentyna" userId="8ba483c4-aa65-4e5b-8c89-65bed040dfcb" providerId="ADAL" clId="{36D778C8-9492-4B24-A8F7-F1A1B69281DD}" dt="2024-01-05T08:50:41.169" v="1233" actId="478"/>
          <ac:picMkLst>
            <pc:docMk/>
            <pc:sldMk cId="3286944935" sldId="2147377560"/>
            <ac:picMk id="11" creationId="{4E7D1B4B-DC2E-3732-3155-DCC515015739}"/>
          </ac:picMkLst>
        </pc:picChg>
        <pc:picChg chg="add del mod">
          <ac:chgData name="Fuchedzhy Valentyna" userId="8ba483c4-aa65-4e5b-8c89-65bed040dfcb" providerId="ADAL" clId="{36D778C8-9492-4B24-A8F7-F1A1B69281DD}" dt="2024-01-05T08:50:42.136" v="1234" actId="478"/>
          <ac:picMkLst>
            <pc:docMk/>
            <pc:sldMk cId="3286944935" sldId="2147377560"/>
            <ac:picMk id="13" creationId="{5CF39611-7CF2-5007-FC4E-BB1B7ECDCFD4}"/>
          </ac:picMkLst>
        </pc:picChg>
        <pc:picChg chg="add del mod">
          <ac:chgData name="Fuchedzhy Valentyna" userId="8ba483c4-aa65-4e5b-8c89-65bed040dfcb" providerId="ADAL" clId="{36D778C8-9492-4B24-A8F7-F1A1B69281DD}" dt="2024-01-05T08:50:42.942" v="1235" actId="478"/>
          <ac:picMkLst>
            <pc:docMk/>
            <pc:sldMk cId="3286944935" sldId="2147377560"/>
            <ac:picMk id="14" creationId="{478C01A2-326C-1255-8D15-2F855EBD25F5}"/>
          </ac:picMkLst>
        </pc:picChg>
        <pc:picChg chg="add mod">
          <ac:chgData name="Fuchedzhy Valentyna" userId="8ba483c4-aa65-4e5b-8c89-65bed040dfcb" providerId="ADAL" clId="{36D778C8-9492-4B24-A8F7-F1A1B69281DD}" dt="2024-01-05T08:53:41.712" v="1261" actId="14100"/>
          <ac:picMkLst>
            <pc:docMk/>
            <pc:sldMk cId="3286944935" sldId="2147377560"/>
            <ac:picMk id="15" creationId="{9D69B002-20B7-F66B-A8DA-361495819877}"/>
          </ac:picMkLst>
        </pc:picChg>
        <pc:picChg chg="add mod">
          <ac:chgData name="Fuchedzhy Valentyna" userId="8ba483c4-aa65-4e5b-8c89-65bed040dfcb" providerId="ADAL" clId="{36D778C8-9492-4B24-A8F7-F1A1B69281DD}" dt="2024-01-05T08:55:47.804" v="1319" actId="1076"/>
          <ac:picMkLst>
            <pc:docMk/>
            <pc:sldMk cId="3286944935" sldId="2147377560"/>
            <ac:picMk id="16" creationId="{4D8BCFCC-33D1-F1A5-FCE7-2D54E776A9C1}"/>
          </ac:picMkLst>
        </pc:picChg>
      </pc:sldChg>
      <pc:sldChg chg="addSp delSp modSp add del mod ord">
        <pc:chgData name="Fuchedzhy Valentyna" userId="8ba483c4-aa65-4e5b-8c89-65bed040dfcb" providerId="ADAL" clId="{36D778C8-9492-4B24-A8F7-F1A1B69281DD}" dt="2024-01-05T12:50:07.188" v="1508" actId="47"/>
        <pc:sldMkLst>
          <pc:docMk/>
          <pc:sldMk cId="2909053079" sldId="2147377561"/>
        </pc:sldMkLst>
        <pc:spChg chg="del">
          <ac:chgData name="Fuchedzhy Valentyna" userId="8ba483c4-aa65-4e5b-8c89-65bed040dfcb" providerId="ADAL" clId="{36D778C8-9492-4B24-A8F7-F1A1B69281DD}" dt="2024-01-05T12:37:12.860" v="1426" actId="478"/>
          <ac:spMkLst>
            <pc:docMk/>
            <pc:sldMk cId="2909053079" sldId="2147377561"/>
            <ac:spMk id="3" creationId="{BCC00ABC-1DEE-3399-34C6-A6D5E1F7E650}"/>
          </ac:spMkLst>
        </pc:spChg>
        <pc:spChg chg="del mod">
          <ac:chgData name="Fuchedzhy Valentyna" userId="8ba483c4-aa65-4e5b-8c89-65bed040dfcb" providerId="ADAL" clId="{36D778C8-9492-4B24-A8F7-F1A1B69281DD}" dt="2024-01-05T12:38:04.146" v="1432" actId="478"/>
          <ac:spMkLst>
            <pc:docMk/>
            <pc:sldMk cId="2909053079" sldId="2147377561"/>
            <ac:spMk id="5" creationId="{91554C23-BC4A-A944-9480-5AE3355B329F}"/>
          </ac:spMkLst>
        </pc:spChg>
        <pc:spChg chg="add mod">
          <ac:chgData name="Fuchedzhy Valentyna" userId="8ba483c4-aa65-4e5b-8c89-65bed040dfcb" providerId="ADAL" clId="{36D778C8-9492-4B24-A8F7-F1A1B69281DD}" dt="2024-01-05T12:42:47.252" v="1504" actId="1076"/>
          <ac:spMkLst>
            <pc:docMk/>
            <pc:sldMk cId="2909053079" sldId="2147377561"/>
            <ac:spMk id="6" creationId="{1E1C913C-0D31-194B-A2DA-C21C35E95F9C}"/>
          </ac:spMkLst>
        </pc:spChg>
        <pc:spChg chg="del">
          <ac:chgData name="Fuchedzhy Valentyna" userId="8ba483c4-aa65-4e5b-8c89-65bed040dfcb" providerId="ADAL" clId="{36D778C8-9492-4B24-A8F7-F1A1B69281DD}" dt="2024-01-05T12:37:11.962" v="1425" actId="478"/>
          <ac:spMkLst>
            <pc:docMk/>
            <pc:sldMk cId="2909053079" sldId="2147377561"/>
            <ac:spMk id="8" creationId="{94901CAA-C84D-4132-F5FC-E859760A0EEB}"/>
          </ac:spMkLst>
        </pc:spChg>
        <pc:spChg chg="del mod">
          <ac:chgData name="Fuchedzhy Valentyna" userId="8ba483c4-aa65-4e5b-8c89-65bed040dfcb" providerId="ADAL" clId="{36D778C8-9492-4B24-A8F7-F1A1B69281DD}" dt="2024-01-05T12:38:09.845" v="1433" actId="478"/>
          <ac:spMkLst>
            <pc:docMk/>
            <pc:sldMk cId="2909053079" sldId="2147377561"/>
            <ac:spMk id="9" creationId="{388CF372-9B8A-6EC1-B092-37BD46EDF116}"/>
          </ac:spMkLst>
        </pc:spChg>
        <pc:spChg chg="add mod">
          <ac:chgData name="Fuchedzhy Valentyna" userId="8ba483c4-aa65-4e5b-8c89-65bed040dfcb" providerId="ADAL" clId="{36D778C8-9492-4B24-A8F7-F1A1B69281DD}" dt="2024-01-05T12:42:39.771" v="1503" actId="1076"/>
          <ac:spMkLst>
            <pc:docMk/>
            <pc:sldMk cId="2909053079" sldId="2147377561"/>
            <ac:spMk id="11" creationId="{34B2F872-4FD7-3CF6-D564-961BEFB8444D}"/>
          </ac:spMkLst>
        </pc:spChg>
        <pc:picChg chg="mod">
          <ac:chgData name="Fuchedzhy Valentyna" userId="8ba483c4-aa65-4e5b-8c89-65bed040dfcb" providerId="ADAL" clId="{36D778C8-9492-4B24-A8F7-F1A1B69281DD}" dt="2024-01-05T12:39:33.657" v="1486" actId="1076"/>
          <ac:picMkLst>
            <pc:docMk/>
            <pc:sldMk cId="2909053079" sldId="2147377561"/>
            <ac:picMk id="7" creationId="{D357B8E4-4AFC-7E9A-3114-C0B4B2990505}"/>
          </ac:picMkLst>
        </pc:picChg>
        <pc:picChg chg="del">
          <ac:chgData name="Fuchedzhy Valentyna" userId="8ba483c4-aa65-4e5b-8c89-65bed040dfcb" providerId="ADAL" clId="{36D778C8-9492-4B24-A8F7-F1A1B69281DD}" dt="2024-01-05T12:37:13.773" v="1427" actId="478"/>
          <ac:picMkLst>
            <pc:docMk/>
            <pc:sldMk cId="2909053079" sldId="2147377561"/>
            <ac:picMk id="10" creationId="{664759CB-2179-212C-C2C8-90F2EE763B73}"/>
          </ac:picMkLst>
        </pc:picChg>
        <pc:picChg chg="mod">
          <ac:chgData name="Fuchedzhy Valentyna" userId="8ba483c4-aa65-4e5b-8c89-65bed040dfcb" providerId="ADAL" clId="{36D778C8-9492-4B24-A8F7-F1A1B69281DD}" dt="2024-01-05T12:39:00.001" v="1443" actId="1076"/>
          <ac:picMkLst>
            <pc:docMk/>
            <pc:sldMk cId="2909053079" sldId="2147377561"/>
            <ac:picMk id="15" creationId="{9D69B002-20B7-F66B-A8DA-361495819877}"/>
          </ac:picMkLst>
        </pc:picChg>
        <pc:picChg chg="add del mod">
          <ac:chgData name="Fuchedzhy Valentyna" userId="8ba483c4-aa65-4e5b-8c89-65bed040dfcb" providerId="ADAL" clId="{36D778C8-9492-4B24-A8F7-F1A1B69281DD}" dt="2024-01-05T12:39:26.168" v="1483" actId="1076"/>
          <ac:picMkLst>
            <pc:docMk/>
            <pc:sldMk cId="2909053079" sldId="2147377561"/>
            <ac:picMk id="16" creationId="{4D8BCFCC-33D1-F1A5-FCE7-2D54E776A9C1}"/>
          </ac:picMkLst>
        </pc:picChg>
      </pc:sldChg>
      <pc:sldChg chg="addSp delSp modSp add mod ord modNotesTx">
        <pc:chgData name="Fuchedzhy Valentyna" userId="8ba483c4-aa65-4e5b-8c89-65bed040dfcb" providerId="ADAL" clId="{36D778C8-9492-4B24-A8F7-F1A1B69281DD}" dt="2024-01-09T11:09:36.670" v="2564" actId="478"/>
        <pc:sldMkLst>
          <pc:docMk/>
          <pc:sldMk cId="783118219" sldId="2147377562"/>
        </pc:sldMkLst>
        <pc:spChg chg="add del mod">
          <ac:chgData name="Fuchedzhy Valentyna" userId="8ba483c4-aa65-4e5b-8c89-65bed040dfcb" providerId="ADAL" clId="{36D778C8-9492-4B24-A8F7-F1A1B69281DD}" dt="2024-01-09T11:00:30.062" v="2504" actId="478"/>
          <ac:spMkLst>
            <pc:docMk/>
            <pc:sldMk cId="783118219" sldId="2147377562"/>
            <ac:spMk id="3" creationId="{84C51986-3BF0-5445-35E8-9224B40B8418}"/>
          </ac:spMkLst>
        </pc:spChg>
        <pc:spChg chg="mod">
          <ac:chgData name="Fuchedzhy Valentyna" userId="8ba483c4-aa65-4e5b-8c89-65bed040dfcb" providerId="ADAL" clId="{36D778C8-9492-4B24-A8F7-F1A1B69281DD}" dt="2024-01-08T08:47:41.410" v="2257" actId="1076"/>
          <ac:spMkLst>
            <pc:docMk/>
            <pc:sldMk cId="783118219" sldId="2147377562"/>
            <ac:spMk id="6" creationId="{CAFF33B9-003B-2F41-015F-1071149F1CC3}"/>
          </ac:spMkLst>
        </pc:spChg>
        <pc:spChg chg="del mod">
          <ac:chgData name="Fuchedzhy Valentyna" userId="8ba483c4-aa65-4e5b-8c89-65bed040dfcb" providerId="ADAL" clId="{36D778C8-9492-4B24-A8F7-F1A1B69281DD}" dt="2024-01-05T13:36:43.231" v="1662" actId="478"/>
          <ac:spMkLst>
            <pc:docMk/>
            <pc:sldMk cId="783118219" sldId="2147377562"/>
            <ac:spMk id="9" creationId="{4B325F6D-3837-EED7-33AE-C9F2A4E9BB59}"/>
          </ac:spMkLst>
        </pc:spChg>
        <pc:spChg chg="mod">
          <ac:chgData name="Fuchedzhy Valentyna" userId="8ba483c4-aa65-4e5b-8c89-65bed040dfcb" providerId="ADAL" clId="{36D778C8-9492-4B24-A8F7-F1A1B69281DD}" dt="2024-01-05T13:49:47.182" v="1787" actId="1076"/>
          <ac:spMkLst>
            <pc:docMk/>
            <pc:sldMk cId="783118219" sldId="2147377562"/>
            <ac:spMk id="15" creationId="{0C51F922-8029-4CB7-932E-3F6C67E691D7}"/>
          </ac:spMkLst>
        </pc:spChg>
        <pc:spChg chg="mod">
          <ac:chgData name="Fuchedzhy Valentyna" userId="8ba483c4-aa65-4e5b-8c89-65bed040dfcb" providerId="ADAL" clId="{36D778C8-9492-4B24-A8F7-F1A1B69281DD}" dt="2024-01-05T13:49:40.537" v="1786" actId="20577"/>
          <ac:spMkLst>
            <pc:docMk/>
            <pc:sldMk cId="783118219" sldId="2147377562"/>
            <ac:spMk id="17" creationId="{95B4E1B6-3181-42E3-9D12-2308774866F1}"/>
          </ac:spMkLst>
        </pc:spChg>
        <pc:spChg chg="mod">
          <ac:chgData name="Fuchedzhy Valentyna" userId="8ba483c4-aa65-4e5b-8c89-65bed040dfcb" providerId="ADAL" clId="{36D778C8-9492-4B24-A8F7-F1A1B69281DD}" dt="2024-01-05T14:09:53.308" v="1902" actId="20577"/>
          <ac:spMkLst>
            <pc:docMk/>
            <pc:sldMk cId="783118219" sldId="2147377562"/>
            <ac:spMk id="18" creationId="{21D71F59-A065-4C00-A36C-B1158E960949}"/>
          </ac:spMkLst>
        </pc:spChg>
        <pc:spChg chg="mod">
          <ac:chgData name="Fuchedzhy Valentyna" userId="8ba483c4-aa65-4e5b-8c89-65bed040dfcb" providerId="ADAL" clId="{36D778C8-9492-4B24-A8F7-F1A1B69281DD}" dt="2024-01-09T10:59:42.982" v="2503" actId="1076"/>
          <ac:spMkLst>
            <pc:docMk/>
            <pc:sldMk cId="783118219" sldId="2147377562"/>
            <ac:spMk id="22" creationId="{C3140DAF-AE7F-4C47-9B93-7EBE8A69B3B5}"/>
          </ac:spMkLst>
        </pc:spChg>
        <pc:picChg chg="add del mod">
          <ac:chgData name="Fuchedzhy Valentyna" userId="8ba483c4-aa65-4e5b-8c89-65bed040dfcb" providerId="ADAL" clId="{36D778C8-9492-4B24-A8F7-F1A1B69281DD}" dt="2024-01-05T18:57:50.055" v="1972" actId="478"/>
          <ac:picMkLst>
            <pc:docMk/>
            <pc:sldMk cId="783118219" sldId="2147377562"/>
            <ac:picMk id="4" creationId="{C6C7B87C-BBBB-1420-1DCE-8492ACA5E812}"/>
          </ac:picMkLst>
        </pc:picChg>
        <pc:picChg chg="add del mod">
          <ac:chgData name="Fuchedzhy Valentyna" userId="8ba483c4-aa65-4e5b-8c89-65bed040dfcb" providerId="ADAL" clId="{36D778C8-9492-4B24-A8F7-F1A1B69281DD}" dt="2024-01-08T07:14:36.879" v="2173" actId="478"/>
          <ac:picMkLst>
            <pc:docMk/>
            <pc:sldMk cId="783118219" sldId="2147377562"/>
            <ac:picMk id="5" creationId="{06094C2F-EF2D-DC85-405E-F0194A870E69}"/>
          </ac:picMkLst>
        </pc:picChg>
        <pc:picChg chg="add del mod">
          <ac:chgData name="Fuchedzhy Valentyna" userId="8ba483c4-aa65-4e5b-8c89-65bed040dfcb" providerId="ADAL" clId="{36D778C8-9492-4B24-A8F7-F1A1B69281DD}" dt="2024-01-05T13:51:14.318" v="1792"/>
          <ac:picMkLst>
            <pc:docMk/>
            <pc:sldMk cId="783118219" sldId="2147377562"/>
            <ac:picMk id="5" creationId="{101EA7B9-052F-B9E2-FB44-C34C733DC77D}"/>
          </ac:picMkLst>
        </pc:picChg>
        <pc:picChg chg="add del mod">
          <ac:chgData name="Fuchedzhy Valentyna" userId="8ba483c4-aa65-4e5b-8c89-65bed040dfcb" providerId="ADAL" clId="{36D778C8-9492-4B24-A8F7-F1A1B69281DD}" dt="2024-01-08T07:25:08.569" v="2206" actId="21"/>
          <ac:picMkLst>
            <pc:docMk/>
            <pc:sldMk cId="783118219" sldId="2147377562"/>
            <ac:picMk id="8" creationId="{EB965B49-72CF-2CAE-2100-516C3B0484C4}"/>
          </ac:picMkLst>
        </pc:picChg>
        <pc:picChg chg="add del mod modCrop">
          <ac:chgData name="Fuchedzhy Valentyna" userId="8ba483c4-aa65-4e5b-8c89-65bed040dfcb" providerId="ADAL" clId="{36D778C8-9492-4B24-A8F7-F1A1B69281DD}" dt="2024-01-08T08:41:57.078" v="2229" actId="478"/>
          <ac:picMkLst>
            <pc:docMk/>
            <pc:sldMk cId="783118219" sldId="2147377562"/>
            <ac:picMk id="10" creationId="{6CDE73F2-5F35-0A77-FE6C-C3CD274207D5}"/>
          </ac:picMkLst>
        </pc:picChg>
        <pc:picChg chg="add del mod">
          <ac:chgData name="Fuchedzhy Valentyna" userId="8ba483c4-aa65-4e5b-8c89-65bed040dfcb" providerId="ADAL" clId="{36D778C8-9492-4B24-A8F7-F1A1B69281DD}" dt="2024-01-09T09:36:28.821" v="2447" actId="478"/>
          <ac:picMkLst>
            <pc:docMk/>
            <pc:sldMk cId="783118219" sldId="2147377562"/>
            <ac:picMk id="14" creationId="{9EB3DFE6-4DFE-9C58-8ECE-A6E378D7F265}"/>
          </ac:picMkLst>
        </pc:picChg>
        <pc:picChg chg="del">
          <ac:chgData name="Fuchedzhy Valentyna" userId="8ba483c4-aa65-4e5b-8c89-65bed040dfcb" providerId="ADAL" clId="{36D778C8-9492-4B24-A8F7-F1A1B69281DD}" dt="2024-01-05T13:49:10.019" v="1771" actId="478"/>
          <ac:picMkLst>
            <pc:docMk/>
            <pc:sldMk cId="783118219" sldId="2147377562"/>
            <ac:picMk id="19" creationId="{803942F9-E16A-3455-1CDF-E8BEB55BE158}"/>
          </ac:picMkLst>
        </pc:picChg>
        <pc:picChg chg="add del mod">
          <ac:chgData name="Fuchedzhy Valentyna" userId="8ba483c4-aa65-4e5b-8c89-65bed040dfcb" providerId="ADAL" clId="{36D778C8-9492-4B24-A8F7-F1A1B69281DD}" dt="2024-01-08T07:14:38.274" v="2174" actId="478"/>
          <ac:picMkLst>
            <pc:docMk/>
            <pc:sldMk cId="783118219" sldId="2147377562"/>
            <ac:picMk id="1026" creationId="{AF59DE03-FD5A-D368-2845-A6349007F5C3}"/>
          </ac:picMkLst>
        </pc:picChg>
        <pc:picChg chg="add del mod">
          <ac:chgData name="Fuchedzhy Valentyna" userId="8ba483c4-aa65-4e5b-8c89-65bed040dfcb" providerId="ADAL" clId="{36D778C8-9492-4B24-A8F7-F1A1B69281DD}" dt="2024-01-05T13:51:15.472" v="1794" actId="478"/>
          <ac:picMkLst>
            <pc:docMk/>
            <pc:sldMk cId="783118219" sldId="2147377562"/>
            <ac:picMk id="3074" creationId="{6C43AEBA-791B-FCA3-7DE6-A89953C108E9}"/>
          </ac:picMkLst>
        </pc:picChg>
        <pc:picChg chg="add del mod">
          <ac:chgData name="Fuchedzhy Valentyna" userId="8ba483c4-aa65-4e5b-8c89-65bed040dfcb" providerId="ADAL" clId="{36D778C8-9492-4B24-A8F7-F1A1B69281DD}" dt="2024-01-09T09:36:37.278" v="2450" actId="478"/>
          <ac:picMkLst>
            <pc:docMk/>
            <pc:sldMk cId="783118219" sldId="2147377562"/>
            <ac:picMk id="3076" creationId="{19CAF991-996C-7757-E090-92E03A96E8FF}"/>
          </ac:picMkLst>
        </pc:picChg>
        <pc:picChg chg="add del mod">
          <ac:chgData name="Fuchedzhy Valentyna" userId="8ba483c4-aa65-4e5b-8c89-65bed040dfcb" providerId="ADAL" clId="{36D778C8-9492-4B24-A8F7-F1A1B69281DD}" dt="2024-01-09T11:09:36.670" v="2564" actId="478"/>
          <ac:picMkLst>
            <pc:docMk/>
            <pc:sldMk cId="783118219" sldId="2147377562"/>
            <ac:picMk id="3078" creationId="{0C73305E-36EA-8B85-63B8-B33E87A0147A}"/>
          </ac:picMkLst>
        </pc:picChg>
        <pc:picChg chg="add mod">
          <ac:chgData name="Fuchedzhy Valentyna" userId="8ba483c4-aa65-4e5b-8c89-65bed040dfcb" providerId="ADAL" clId="{36D778C8-9492-4B24-A8F7-F1A1B69281DD}" dt="2024-01-09T11:00:35.942" v="2507" actId="1076"/>
          <ac:picMkLst>
            <pc:docMk/>
            <pc:sldMk cId="783118219" sldId="2147377562"/>
            <ac:picMk id="3080" creationId="{5C2EF3F7-26CB-D82E-42F5-BAA329643E57}"/>
          </ac:picMkLst>
        </pc:picChg>
        <pc:picChg chg="add del mod">
          <ac:chgData name="Fuchedzhy Valentyna" userId="8ba483c4-aa65-4e5b-8c89-65bed040dfcb" providerId="ADAL" clId="{36D778C8-9492-4B24-A8F7-F1A1B69281DD}" dt="2024-01-09T11:06:59.876" v="2545" actId="478"/>
          <ac:picMkLst>
            <pc:docMk/>
            <pc:sldMk cId="783118219" sldId="2147377562"/>
            <ac:picMk id="3082" creationId="{EE77257E-99C9-B244-4DEC-EF3F2ABA4772}"/>
          </ac:picMkLst>
        </pc:picChg>
        <pc:picChg chg="add mod">
          <ac:chgData name="Fuchedzhy Valentyna" userId="8ba483c4-aa65-4e5b-8c89-65bed040dfcb" providerId="ADAL" clId="{36D778C8-9492-4B24-A8F7-F1A1B69281DD}" dt="2024-01-09T11:08:24.494" v="2563" actId="1076"/>
          <ac:picMkLst>
            <pc:docMk/>
            <pc:sldMk cId="783118219" sldId="2147377562"/>
            <ac:picMk id="3084" creationId="{6F17ABA3-980C-2CA2-2878-F80E7C6622C8}"/>
          </ac:picMkLst>
        </pc:picChg>
      </pc:sldChg>
      <pc:sldChg chg="add del">
        <pc:chgData name="Fuchedzhy Valentyna" userId="8ba483c4-aa65-4e5b-8c89-65bed040dfcb" providerId="ADAL" clId="{36D778C8-9492-4B24-A8F7-F1A1B69281DD}" dt="2024-01-05T09:02:45.498" v="1333" actId="47"/>
        <pc:sldMkLst>
          <pc:docMk/>
          <pc:sldMk cId="3525502104" sldId="2147377562"/>
        </pc:sldMkLst>
      </pc:sldChg>
      <pc:sldChg chg="modSp add del mod ord">
        <pc:chgData name="Fuchedzhy Valentyna" userId="8ba483c4-aa65-4e5b-8c89-65bed040dfcb" providerId="ADAL" clId="{36D778C8-9492-4B24-A8F7-F1A1B69281DD}" dt="2024-01-05T13:59:22.226" v="1812" actId="47"/>
        <pc:sldMkLst>
          <pc:docMk/>
          <pc:sldMk cId="567771456" sldId="2147377563"/>
        </pc:sldMkLst>
        <pc:spChg chg="mod">
          <ac:chgData name="Fuchedzhy Valentyna" userId="8ba483c4-aa65-4e5b-8c89-65bed040dfcb" providerId="ADAL" clId="{36D778C8-9492-4B24-A8F7-F1A1B69281DD}" dt="2024-01-05T12:42:59.728" v="1505" actId="207"/>
          <ac:spMkLst>
            <pc:docMk/>
            <pc:sldMk cId="567771456" sldId="2147377563"/>
            <ac:spMk id="8" creationId="{94901CAA-C84D-4132-F5FC-E859760A0EEB}"/>
          </ac:spMkLst>
        </pc:spChg>
        <pc:picChg chg="mod ord">
          <ac:chgData name="Fuchedzhy Valentyna" userId="8ba483c4-aa65-4e5b-8c89-65bed040dfcb" providerId="ADAL" clId="{36D778C8-9492-4B24-A8F7-F1A1B69281DD}" dt="2024-01-05T12:41:14.161" v="1494" actId="1076"/>
          <ac:picMkLst>
            <pc:docMk/>
            <pc:sldMk cId="567771456" sldId="2147377563"/>
            <ac:picMk id="15" creationId="{9D69B002-20B7-F66B-A8DA-361495819877}"/>
          </ac:picMkLst>
        </pc:picChg>
      </pc:sldChg>
      <pc:sldChg chg="addSp delSp modSp add mod delAnim modAnim">
        <pc:chgData name="Fuchedzhy Valentyna" userId="8ba483c4-aa65-4e5b-8c89-65bed040dfcb" providerId="ADAL" clId="{36D778C8-9492-4B24-A8F7-F1A1B69281DD}" dt="2024-01-09T12:22:23.125" v="2737" actId="20577"/>
        <pc:sldMkLst>
          <pc:docMk/>
          <pc:sldMk cId="3070437748" sldId="2147377563"/>
        </pc:sldMkLst>
        <pc:spChg chg="mod">
          <ac:chgData name="Fuchedzhy Valentyna" userId="8ba483c4-aa65-4e5b-8c89-65bed040dfcb" providerId="ADAL" clId="{36D778C8-9492-4B24-A8F7-F1A1B69281DD}" dt="2024-01-09T11:25:35.460" v="2643" actId="207"/>
          <ac:spMkLst>
            <pc:docMk/>
            <pc:sldMk cId="3070437748" sldId="2147377563"/>
            <ac:spMk id="3" creationId="{27BD28D8-E825-55B3-DEC2-8C79FB263226}"/>
          </ac:spMkLst>
        </pc:spChg>
        <pc:spChg chg="del">
          <ac:chgData name="Fuchedzhy Valentyna" userId="8ba483c4-aa65-4e5b-8c89-65bed040dfcb" providerId="ADAL" clId="{36D778C8-9492-4B24-A8F7-F1A1B69281DD}" dt="2024-01-09T11:13:56.558" v="2592" actId="478"/>
          <ac:spMkLst>
            <pc:docMk/>
            <pc:sldMk cId="3070437748" sldId="2147377563"/>
            <ac:spMk id="5" creationId="{67648286-A7F4-4540-948B-F4329E0BDF63}"/>
          </ac:spMkLst>
        </pc:spChg>
        <pc:spChg chg="mod">
          <ac:chgData name="Fuchedzhy Valentyna" userId="8ba483c4-aa65-4e5b-8c89-65bed040dfcb" providerId="ADAL" clId="{36D778C8-9492-4B24-A8F7-F1A1B69281DD}" dt="2024-01-09T12:22:23.125" v="2737" actId="20577"/>
          <ac:spMkLst>
            <pc:docMk/>
            <pc:sldMk cId="3070437748" sldId="2147377563"/>
            <ac:spMk id="11" creationId="{9805D604-7FCF-228D-9704-98461D9E4753}"/>
          </ac:spMkLst>
        </pc:spChg>
        <pc:spChg chg="mod">
          <ac:chgData name="Fuchedzhy Valentyna" userId="8ba483c4-aa65-4e5b-8c89-65bed040dfcb" providerId="ADAL" clId="{36D778C8-9492-4B24-A8F7-F1A1B69281DD}" dt="2024-01-09T12:19:12.825" v="2718" actId="255"/>
          <ac:spMkLst>
            <pc:docMk/>
            <pc:sldMk cId="3070437748" sldId="2147377563"/>
            <ac:spMk id="13" creationId="{492B25C3-FE17-C36C-A658-5001983E19A6}"/>
          </ac:spMkLst>
        </pc:spChg>
        <pc:picChg chg="del">
          <ac:chgData name="Fuchedzhy Valentyna" userId="8ba483c4-aa65-4e5b-8c89-65bed040dfcb" providerId="ADAL" clId="{36D778C8-9492-4B24-A8F7-F1A1B69281DD}" dt="2024-01-09T11:13:50.976" v="2590" actId="478"/>
          <ac:picMkLst>
            <pc:docMk/>
            <pc:sldMk cId="3070437748" sldId="2147377563"/>
            <ac:picMk id="2" creationId="{10E7031F-8919-3131-F58B-69C328D4CF1B}"/>
          </ac:picMkLst>
        </pc:picChg>
        <pc:picChg chg="mod">
          <ac:chgData name="Fuchedzhy Valentyna" userId="8ba483c4-aa65-4e5b-8c89-65bed040dfcb" providerId="ADAL" clId="{36D778C8-9492-4B24-A8F7-F1A1B69281DD}" dt="2024-01-09T11:23:21.703" v="2640" actId="1076"/>
          <ac:picMkLst>
            <pc:docMk/>
            <pc:sldMk cId="3070437748" sldId="2147377563"/>
            <ac:picMk id="6" creationId="{3ECB322E-0368-4216-8354-1C946B2F2E7E}"/>
          </ac:picMkLst>
        </pc:picChg>
        <pc:picChg chg="mod">
          <ac:chgData name="Fuchedzhy Valentyna" userId="8ba483c4-aa65-4e5b-8c89-65bed040dfcb" providerId="ADAL" clId="{36D778C8-9492-4B24-A8F7-F1A1B69281DD}" dt="2024-01-09T12:21:48.398" v="2734" actId="1076"/>
          <ac:picMkLst>
            <pc:docMk/>
            <pc:sldMk cId="3070437748" sldId="2147377563"/>
            <ac:picMk id="9" creationId="{DB593724-78FD-4662-B756-268B477D11BC}"/>
          </ac:picMkLst>
        </pc:picChg>
        <pc:picChg chg="add mod">
          <ac:chgData name="Fuchedzhy Valentyna" userId="8ba483c4-aa65-4e5b-8c89-65bed040dfcb" providerId="ADAL" clId="{36D778C8-9492-4B24-A8F7-F1A1B69281DD}" dt="2024-01-09T11:23:03.799" v="2639" actId="167"/>
          <ac:picMkLst>
            <pc:docMk/>
            <pc:sldMk cId="3070437748" sldId="2147377563"/>
            <ac:picMk id="10" creationId="{C61188A7-05C5-2449-720B-15A48EC85836}"/>
          </ac:picMkLst>
        </pc:picChg>
        <pc:picChg chg="del">
          <ac:chgData name="Fuchedzhy Valentyna" userId="8ba483c4-aa65-4e5b-8c89-65bed040dfcb" providerId="ADAL" clId="{36D778C8-9492-4B24-A8F7-F1A1B69281DD}" dt="2024-01-09T11:13:54.210" v="2591" actId="478"/>
          <ac:picMkLst>
            <pc:docMk/>
            <pc:sldMk cId="3070437748" sldId="2147377563"/>
            <ac:picMk id="2050" creationId="{7416CED7-8F24-5125-6BA8-0C1653E425C6}"/>
          </ac:picMkLst>
        </pc:picChg>
      </pc:sldChg>
      <pc:sldChg chg="add del">
        <pc:chgData name="Fuchedzhy Valentyna" userId="8ba483c4-aa65-4e5b-8c89-65bed040dfcb" providerId="ADAL" clId="{36D778C8-9492-4B24-A8F7-F1A1B69281DD}" dt="2024-01-08T10:45:31.707" v="2413" actId="2890"/>
        <pc:sldMkLst>
          <pc:docMk/>
          <pc:sldMk cId="3098860016" sldId="2147377563"/>
        </pc:sldMkLst>
      </pc:sldChg>
      <pc:sldChg chg="addSp delSp modSp new del mod">
        <pc:chgData name="Fuchedzhy Valentyna" userId="8ba483c4-aa65-4e5b-8c89-65bed040dfcb" providerId="ADAL" clId="{36D778C8-9492-4B24-A8F7-F1A1B69281DD}" dt="2024-01-08T11:00:40.773" v="2445" actId="47"/>
        <pc:sldMkLst>
          <pc:docMk/>
          <pc:sldMk cId="3386389850" sldId="2147377563"/>
        </pc:sldMkLst>
        <pc:spChg chg="del">
          <ac:chgData name="Fuchedzhy Valentyna" userId="8ba483c4-aa65-4e5b-8c89-65bed040dfcb" providerId="ADAL" clId="{36D778C8-9492-4B24-A8F7-F1A1B69281DD}" dt="2024-01-08T10:46:18.415" v="2419" actId="478"/>
          <ac:spMkLst>
            <pc:docMk/>
            <pc:sldMk cId="3386389850" sldId="2147377563"/>
            <ac:spMk id="2" creationId="{A8CE243A-6297-44FA-96B8-B34EA0563FF4}"/>
          </ac:spMkLst>
        </pc:spChg>
        <pc:spChg chg="del">
          <ac:chgData name="Fuchedzhy Valentyna" userId="8ba483c4-aa65-4e5b-8c89-65bed040dfcb" providerId="ADAL" clId="{36D778C8-9492-4B24-A8F7-F1A1B69281DD}" dt="2024-01-08T10:46:46.176" v="2426" actId="478"/>
          <ac:spMkLst>
            <pc:docMk/>
            <pc:sldMk cId="3386389850" sldId="2147377563"/>
            <ac:spMk id="3" creationId="{9DBD9F8D-A43E-AC44-184D-C7F7F4515932}"/>
          </ac:spMkLst>
        </pc:spChg>
        <pc:spChg chg="add mod">
          <ac:chgData name="Fuchedzhy Valentyna" userId="8ba483c4-aa65-4e5b-8c89-65bed040dfcb" providerId="ADAL" clId="{36D778C8-9492-4B24-A8F7-F1A1B69281DD}" dt="2024-01-08T10:49:01.369" v="2444" actId="14100"/>
          <ac:spMkLst>
            <pc:docMk/>
            <pc:sldMk cId="3386389850" sldId="2147377563"/>
            <ac:spMk id="6" creationId="{0F14CCD3-E033-AB5C-4623-77413D673898}"/>
          </ac:spMkLst>
        </pc:spChg>
        <pc:graphicFrameChg chg="add mod">
          <ac:chgData name="Fuchedzhy Valentyna" userId="8ba483c4-aa65-4e5b-8c89-65bed040dfcb" providerId="ADAL" clId="{36D778C8-9492-4B24-A8F7-F1A1B69281DD}" dt="2024-01-08T10:46:12.290" v="2417"/>
          <ac:graphicFrameMkLst>
            <pc:docMk/>
            <pc:sldMk cId="3386389850" sldId="2147377563"/>
            <ac:graphicFrameMk id="4" creationId="{92F47971-AAF6-689F-06DD-81C2932B15B3}"/>
          </ac:graphicFrameMkLst>
        </pc:graphicFrameChg>
        <pc:picChg chg="add mod modCrop">
          <ac:chgData name="Fuchedzhy Valentyna" userId="8ba483c4-aa65-4e5b-8c89-65bed040dfcb" providerId="ADAL" clId="{36D778C8-9492-4B24-A8F7-F1A1B69281DD}" dt="2024-01-08T10:46:42.748" v="2425" actId="1076"/>
          <ac:picMkLst>
            <pc:docMk/>
            <pc:sldMk cId="3386389850" sldId="2147377563"/>
            <ac:picMk id="5" creationId="{EAB354D4-E35A-3AE7-FF59-0E3786811DF2}"/>
          </ac:picMkLst>
        </pc:picChg>
        <pc:picChg chg="add mod">
          <ac:chgData name="Fuchedzhy Valentyna" userId="8ba483c4-aa65-4e5b-8c89-65bed040dfcb" providerId="ADAL" clId="{36D778C8-9492-4B24-A8F7-F1A1B69281DD}" dt="2024-01-08T10:48:42.996" v="2442" actId="1076"/>
          <ac:picMkLst>
            <pc:docMk/>
            <pc:sldMk cId="3386389850" sldId="2147377563"/>
            <ac:picMk id="7" creationId="{3EA99008-D686-973E-0844-0C67A21C3342}"/>
          </ac:picMkLst>
        </pc:picChg>
      </pc:sldChg>
      <pc:sldChg chg="addSp delSp modSp add del mod ord">
        <pc:chgData name="Fuchedzhy Valentyna" userId="8ba483c4-aa65-4e5b-8c89-65bed040dfcb" providerId="ADAL" clId="{36D778C8-9492-4B24-A8F7-F1A1B69281DD}" dt="2024-01-08T10:26:01.809" v="2269" actId="47"/>
        <pc:sldMkLst>
          <pc:docMk/>
          <pc:sldMk cId="3604878593" sldId="2147377563"/>
        </pc:sldMkLst>
        <pc:spChg chg="mod">
          <ac:chgData name="Fuchedzhy Valentyna" userId="8ba483c4-aa65-4e5b-8c89-65bed040dfcb" providerId="ADAL" clId="{36D778C8-9492-4B24-A8F7-F1A1B69281DD}" dt="2024-01-05T18:02:47.867" v="1923" actId="692"/>
          <ac:spMkLst>
            <pc:docMk/>
            <pc:sldMk cId="3604878593" sldId="2147377563"/>
            <ac:spMk id="11" creationId="{7C97A1DD-09CB-85B0-F9B0-624824EBE250}"/>
          </ac:spMkLst>
        </pc:spChg>
        <pc:spChg chg="mod">
          <ac:chgData name="Fuchedzhy Valentyna" userId="8ba483c4-aa65-4e5b-8c89-65bed040dfcb" providerId="ADAL" clId="{36D778C8-9492-4B24-A8F7-F1A1B69281DD}" dt="2024-01-05T18:02:55.459" v="1924" actId="692"/>
          <ac:spMkLst>
            <pc:docMk/>
            <pc:sldMk cId="3604878593" sldId="2147377563"/>
            <ac:spMk id="12" creationId="{EB3B1FF0-634B-8F21-1C22-F64B3EFF90B8}"/>
          </ac:spMkLst>
        </pc:spChg>
        <pc:picChg chg="add del">
          <ac:chgData name="Fuchedzhy Valentyna" userId="8ba483c4-aa65-4e5b-8c89-65bed040dfcb" providerId="ADAL" clId="{36D778C8-9492-4B24-A8F7-F1A1B69281DD}" dt="2024-01-05T19:01:32.583" v="1979" actId="478"/>
          <ac:picMkLst>
            <pc:docMk/>
            <pc:sldMk cId="3604878593" sldId="2147377563"/>
            <ac:picMk id="10" creationId="{3EFBFB57-EE46-12D8-09A7-09C0F0A636F6}"/>
          </ac:picMkLst>
        </pc:picChg>
        <pc:picChg chg="add del">
          <ac:chgData name="Fuchedzhy Valentyna" userId="8ba483c4-aa65-4e5b-8c89-65bed040dfcb" providerId="ADAL" clId="{36D778C8-9492-4B24-A8F7-F1A1B69281DD}" dt="2024-01-05T19:01:30.912" v="1978"/>
          <ac:picMkLst>
            <pc:docMk/>
            <pc:sldMk cId="3604878593" sldId="2147377563"/>
            <ac:picMk id="2050" creationId="{407175D7-0C6D-BB36-C7FC-D0371492DB57}"/>
          </ac:picMkLst>
        </pc:picChg>
      </pc:sldChg>
      <pc:sldChg chg="modSp add del mod ord">
        <pc:chgData name="Fuchedzhy Valentyna" userId="8ba483c4-aa65-4e5b-8c89-65bed040dfcb" providerId="ADAL" clId="{36D778C8-9492-4B24-A8F7-F1A1B69281DD}" dt="2024-01-05T13:59:22.992" v="1813" actId="47"/>
        <pc:sldMkLst>
          <pc:docMk/>
          <pc:sldMk cId="3077858004" sldId="2147377564"/>
        </pc:sldMkLst>
        <pc:spChg chg="mod ord">
          <ac:chgData name="Fuchedzhy Valentyna" userId="8ba483c4-aa65-4e5b-8c89-65bed040dfcb" providerId="ADAL" clId="{36D778C8-9492-4B24-A8F7-F1A1B69281DD}" dt="2024-01-05T12:42:15.733" v="1502" actId="255"/>
          <ac:spMkLst>
            <pc:docMk/>
            <pc:sldMk cId="3077858004" sldId="2147377564"/>
            <ac:spMk id="2" creationId="{FFE18488-B40F-1344-3BFD-33BCCEBCA90D}"/>
          </ac:spMkLst>
        </pc:spChg>
        <pc:picChg chg="mod">
          <ac:chgData name="Fuchedzhy Valentyna" userId="8ba483c4-aa65-4e5b-8c89-65bed040dfcb" providerId="ADAL" clId="{36D778C8-9492-4B24-A8F7-F1A1B69281DD}" dt="2024-01-05T12:42:04.211" v="1501" actId="1076"/>
          <ac:picMkLst>
            <pc:docMk/>
            <pc:sldMk cId="3077858004" sldId="2147377564"/>
            <ac:picMk id="15" creationId="{9D69B002-20B7-F66B-A8DA-361495819877}"/>
          </ac:picMkLst>
        </pc:picChg>
      </pc:sldChg>
      <pc:sldChg chg="new del">
        <pc:chgData name="Fuchedzhy Valentyna" userId="8ba483c4-aa65-4e5b-8c89-65bed040dfcb" providerId="ADAL" clId="{36D778C8-9492-4B24-A8F7-F1A1B69281DD}" dt="2024-01-05T20:00:54.182" v="2091" actId="47"/>
        <pc:sldMkLst>
          <pc:docMk/>
          <pc:sldMk cId="3089928938" sldId="2147377564"/>
        </pc:sldMkLst>
      </pc:sldChg>
      <pc:sldChg chg="modSp add del mod">
        <pc:chgData name="Fuchedzhy Valentyna" userId="8ba483c4-aa65-4e5b-8c89-65bed040dfcb" providerId="ADAL" clId="{36D778C8-9492-4B24-A8F7-F1A1B69281DD}" dt="2024-01-05T13:59:36.451" v="1815" actId="47"/>
        <pc:sldMkLst>
          <pc:docMk/>
          <pc:sldMk cId="1368370523" sldId="2147377565"/>
        </pc:sldMkLst>
        <pc:spChg chg="mod">
          <ac:chgData name="Fuchedzhy Valentyna" userId="8ba483c4-aa65-4e5b-8c89-65bed040dfcb" providerId="ADAL" clId="{36D778C8-9492-4B24-A8F7-F1A1B69281DD}" dt="2024-01-05T13:07:03.740" v="1546" actId="1076"/>
          <ac:spMkLst>
            <pc:docMk/>
            <pc:sldMk cId="1368370523" sldId="2147377565"/>
            <ac:spMk id="2" creationId="{FFE18488-B40F-1344-3BFD-33BCCEBCA90D}"/>
          </ac:spMkLst>
        </pc:spChg>
        <pc:spChg chg="mod">
          <ac:chgData name="Fuchedzhy Valentyna" userId="8ba483c4-aa65-4e5b-8c89-65bed040dfcb" providerId="ADAL" clId="{36D778C8-9492-4B24-A8F7-F1A1B69281DD}" dt="2024-01-05T12:47:51.984" v="1507" actId="208"/>
          <ac:spMkLst>
            <pc:docMk/>
            <pc:sldMk cId="1368370523" sldId="2147377565"/>
            <ac:spMk id="11" creationId="{34B2F872-4FD7-3CF6-D564-961BEFB8444D}"/>
          </ac:spMkLst>
        </pc:spChg>
      </pc:sldChg>
      <pc:sldChg chg="new del">
        <pc:chgData name="Fuchedzhy Valentyna" userId="8ba483c4-aa65-4e5b-8c89-65bed040dfcb" providerId="ADAL" clId="{36D778C8-9492-4B24-A8F7-F1A1B69281DD}" dt="2024-01-05T19:58:26.698" v="2063" actId="680"/>
        <pc:sldMkLst>
          <pc:docMk/>
          <pc:sldMk cId="2510275807" sldId="2147377565"/>
        </pc:sldMkLst>
      </pc:sldChg>
      <pc:sldChg chg="delSp new del mod">
        <pc:chgData name="Fuchedzhy Valentyna" userId="8ba483c4-aa65-4e5b-8c89-65bed040dfcb" providerId="ADAL" clId="{36D778C8-9492-4B24-A8F7-F1A1B69281DD}" dt="2024-01-05T20:00:56.603" v="2093" actId="47"/>
        <pc:sldMkLst>
          <pc:docMk/>
          <pc:sldMk cId="3104125750" sldId="2147377565"/>
        </pc:sldMkLst>
        <pc:spChg chg="del">
          <ac:chgData name="Fuchedzhy Valentyna" userId="8ba483c4-aa65-4e5b-8c89-65bed040dfcb" providerId="ADAL" clId="{36D778C8-9492-4B24-A8F7-F1A1B69281DD}" dt="2024-01-05T19:58:46.021" v="2065" actId="478"/>
          <ac:spMkLst>
            <pc:docMk/>
            <pc:sldMk cId="3104125750" sldId="2147377565"/>
            <ac:spMk id="2" creationId="{45D93552-0CC6-0848-EA2C-A07ADA399F05}"/>
          </ac:spMkLst>
        </pc:spChg>
      </pc:sldChg>
      <pc:sldChg chg="delSp modSp new del mod">
        <pc:chgData name="Fuchedzhy Valentyna" userId="8ba483c4-aa65-4e5b-8c89-65bed040dfcb" providerId="ADAL" clId="{36D778C8-9492-4B24-A8F7-F1A1B69281DD}" dt="2024-01-05T20:00:55.461" v="2092" actId="47"/>
        <pc:sldMkLst>
          <pc:docMk/>
          <pc:sldMk cId="3323178148" sldId="2147377566"/>
        </pc:sldMkLst>
        <pc:spChg chg="del">
          <ac:chgData name="Fuchedzhy Valentyna" userId="8ba483c4-aa65-4e5b-8c89-65bed040dfcb" providerId="ADAL" clId="{36D778C8-9492-4B24-A8F7-F1A1B69281DD}" dt="2024-01-05T19:59:28.474" v="2069" actId="478"/>
          <ac:spMkLst>
            <pc:docMk/>
            <pc:sldMk cId="3323178148" sldId="2147377566"/>
            <ac:spMk id="2" creationId="{B9B3BD92-605A-7AC0-5117-DEB9B3691F5D}"/>
          </ac:spMkLst>
        </pc:spChg>
        <pc:spChg chg="mod">
          <ac:chgData name="Fuchedzhy Valentyna" userId="8ba483c4-aa65-4e5b-8c89-65bed040dfcb" providerId="ADAL" clId="{36D778C8-9492-4B24-A8F7-F1A1B69281DD}" dt="2024-01-05T19:59:40.153" v="2079" actId="1076"/>
          <ac:spMkLst>
            <pc:docMk/>
            <pc:sldMk cId="3323178148" sldId="2147377566"/>
            <ac:spMk id="3" creationId="{7A39CC79-C63B-3A53-35C0-516AA1F1B856}"/>
          </ac:spMkLst>
        </pc:spChg>
        <pc:spChg chg="del">
          <ac:chgData name="Fuchedzhy Valentyna" userId="8ba483c4-aa65-4e5b-8c89-65bed040dfcb" providerId="ADAL" clId="{36D778C8-9492-4B24-A8F7-F1A1B69281DD}" dt="2024-01-05T19:59:25.340" v="2067" actId="478"/>
          <ac:spMkLst>
            <pc:docMk/>
            <pc:sldMk cId="3323178148" sldId="2147377566"/>
            <ac:spMk id="5" creationId="{8501561E-4AF1-DC5B-48C7-19559E3B4190}"/>
          </ac:spMkLst>
        </pc:spChg>
        <pc:spChg chg="del">
          <ac:chgData name="Fuchedzhy Valentyna" userId="8ba483c4-aa65-4e5b-8c89-65bed040dfcb" providerId="ADAL" clId="{36D778C8-9492-4B24-A8F7-F1A1B69281DD}" dt="2024-01-05T19:59:27.117" v="2068" actId="478"/>
          <ac:spMkLst>
            <pc:docMk/>
            <pc:sldMk cId="3323178148" sldId="2147377566"/>
            <ac:spMk id="6" creationId="{4450B6B9-24EB-AAF8-4565-ECADAD693474}"/>
          </ac:spMkLst>
        </pc:spChg>
      </pc:sldChg>
      <pc:sldMasterChg chg="delSldLayout">
        <pc:chgData name="Fuchedzhy Valentyna" userId="8ba483c4-aa65-4e5b-8c89-65bed040dfcb" providerId="ADAL" clId="{36D778C8-9492-4B24-A8F7-F1A1B69281DD}" dt="2024-01-04T07:20:26.680" v="95" actId="47"/>
        <pc:sldMasterMkLst>
          <pc:docMk/>
          <pc:sldMasterMk cId="1015482735" sldId="2147483975"/>
        </pc:sldMasterMkLst>
        <pc:sldLayoutChg chg="del">
          <pc:chgData name="Fuchedzhy Valentyna" userId="8ba483c4-aa65-4e5b-8c89-65bed040dfcb" providerId="ADAL" clId="{36D778C8-9492-4B24-A8F7-F1A1B69281DD}" dt="2024-01-04T07:20:26.680" v="95" actId="47"/>
          <pc:sldLayoutMkLst>
            <pc:docMk/>
            <pc:sldMasterMk cId="1015482735" sldId="2147483975"/>
            <pc:sldLayoutMk cId="2410420720" sldId="214748416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D991A-1A59-46DC-99E6-19D6C75E07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A3F65D-72DB-4844-B2D9-552886C812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8FB69-009C-4214-A87B-4EAE6B69F821}" type="datetimeFigureOut">
              <a:rPr lang="en-BE" smtClean="0"/>
              <a:t>06/03/2025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B805E5-CDDE-4E10-B0B0-4E17BE68C0C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21CA0C-2EBF-483D-A3CE-320FEEF4E4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B405B-241B-468A-87EF-0324CCBFEE4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37156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72529-5E1A-4661-84DA-A47065F93323}" type="datetimeFigureOut">
              <a:rPr lang="en-BE" smtClean="0"/>
              <a:t>06/03/2025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8F968-94BB-4589-B4ED-D2E3A06BA03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1845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8F968-94BB-4589-B4ED-D2E3A06BA03B}" type="slidenum">
              <a:rPr lang="en-BE" smtClean="0"/>
              <a:t>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88879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Did you know that muffins, now a rich and flavorful treat, were initially made with leftover bread, biscuit dough and potatoes as a dish for the less fortunate? 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The muffin dates back to the early 11</a:t>
            </a:r>
            <a:r>
              <a:rPr lang="en-US" sz="1800" b="0" i="0" baseline="3000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th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century in Wales, but over time they gained popularity and became the classic companion to afternoon tea. 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It was only in the 19</a:t>
            </a:r>
            <a:r>
              <a:rPr lang="en-US" sz="1800" b="0" i="0" baseline="3000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th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century that the recipe for muffins crossed the Atlantic to North America, evolving into the American-style muffin. These are usually made with baking powder, unlike their English counterparts. 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Nowadays, a lot of different regional varieties exist, like the blueberry muffin in Minnesota and apple muffins in New York. Which variety are you going to explore? 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A2BF3-EB6C-4DA7-AB35-0B30E025BB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304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Meta Description: 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Discover the art of classic </a:t>
            </a:r>
            <a:r>
              <a:rPr lang="en-US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muffins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with </a:t>
            </a:r>
            <a:r>
              <a:rPr lang="en-US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Puratos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' easy </a:t>
            </a:r>
            <a:r>
              <a:rPr lang="en-US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recipe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18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dense but soft and moist texture with a sweet taste, rendering it a perfect snack for every occasion.</a:t>
            </a:r>
            <a:endParaRPr lang="en-US" b="0" i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r>
              <a:rPr lang="en-US" dirty="0"/>
              <a:t>Reference Description: 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8F968-94BB-4589-B4ED-D2E3A06BA03B}" type="slidenum">
              <a:rPr lang="en-BE" smtClean="0"/>
              <a:t>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70126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Meta Description: 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Discover the art of classic </a:t>
            </a:r>
            <a:r>
              <a:rPr lang="en-US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muffins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with </a:t>
            </a:r>
            <a:r>
              <a:rPr lang="en-US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Puratos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' easy </a:t>
            </a:r>
            <a:r>
              <a:rPr lang="en-US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recipe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18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dense but soft and moist texture with a sweet taste, rendering it a perfect snack for every occasion.</a:t>
            </a:r>
            <a:endParaRPr lang="en-US" b="0" i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r>
              <a:rPr lang="en-US" dirty="0"/>
              <a:t>Reference Description: 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8F968-94BB-4589-B4ED-D2E3A06BA03B}" type="slidenum">
              <a:rPr lang="en-BE" smtClean="0"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48270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Meta Description: 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Discover the art of classic </a:t>
            </a:r>
            <a:r>
              <a:rPr lang="en-US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muffins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with </a:t>
            </a:r>
            <a:r>
              <a:rPr lang="en-US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Puratos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' easy </a:t>
            </a:r>
            <a:r>
              <a:rPr lang="en-US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recipe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18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dense but soft and moist texture with a sweet taste, rendering it a perfect snack for every occasion.</a:t>
            </a:r>
            <a:endParaRPr lang="en-US" b="0" i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r>
              <a:rPr lang="en-US" dirty="0"/>
              <a:t>Reference Description: 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8F968-94BB-4589-B4ED-D2E3A06BA03B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86435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Meta Description: 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Discover the art of classic </a:t>
            </a:r>
            <a:r>
              <a:rPr lang="en-US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muffins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with </a:t>
            </a:r>
            <a:r>
              <a:rPr lang="en-US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Puratos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' easy </a:t>
            </a:r>
            <a:r>
              <a:rPr lang="en-US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recipe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18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dense but soft and moist texture with a sweet taste, rendering it a perfect snack for every occasion.</a:t>
            </a:r>
            <a:endParaRPr lang="en-US" b="0" i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r>
              <a:rPr lang="en-US" dirty="0"/>
              <a:t>Reference Description: 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8F968-94BB-4589-B4ED-D2E3A06BA03B}" type="slidenum">
              <a:rPr lang="en-BE" smtClean="0"/>
              <a:t>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67770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Meta Description: 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Discover the art of classic </a:t>
            </a:r>
            <a:r>
              <a:rPr lang="en-US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muffins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with </a:t>
            </a:r>
            <a:r>
              <a:rPr lang="en-US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Puratos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' easy </a:t>
            </a:r>
            <a:r>
              <a:rPr lang="en-US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recipe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18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dense but soft and moist texture with a sweet taste, rendering it a perfect snack for every occasion.</a:t>
            </a:r>
            <a:endParaRPr lang="en-US" b="0" i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r>
              <a:rPr lang="en-US" dirty="0"/>
              <a:t>Reference Description: 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8F968-94BB-4589-B4ED-D2E3A06BA03B}" type="slidenum">
              <a:rPr lang="en-BE" smtClean="0"/>
              <a:t>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69229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Meta Description: 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Discover the art of classic </a:t>
            </a:r>
            <a:r>
              <a:rPr lang="en-US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muffins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with </a:t>
            </a:r>
            <a:r>
              <a:rPr lang="en-US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Puratos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' easy </a:t>
            </a:r>
            <a:r>
              <a:rPr lang="en-US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recipe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18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dense but soft and moist texture with a sweet taste, rendering it a perfect snack for every occasion.</a:t>
            </a:r>
            <a:endParaRPr lang="en-US" b="0" i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r>
              <a:rPr lang="en-US" dirty="0"/>
              <a:t>Reference Description: 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8F968-94BB-4589-B4ED-D2E3A06BA03B}" type="slidenum">
              <a:rPr lang="en-BE" smtClean="0"/>
              <a:t>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26038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Meta Description: 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Discover the art of classic </a:t>
            </a:r>
            <a:r>
              <a:rPr lang="en-US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muffins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with </a:t>
            </a:r>
            <a:r>
              <a:rPr lang="en-US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Puratos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' easy </a:t>
            </a:r>
            <a:r>
              <a:rPr lang="en-US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recipe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18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dense but soft and moist texture with a sweet taste, rendering it a perfect snack for every occasion.</a:t>
            </a:r>
            <a:endParaRPr lang="en-US" b="0" i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r>
              <a:rPr lang="en-US" dirty="0"/>
              <a:t>Reference Description: 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8F968-94BB-4589-B4ED-D2E3A06BA03B}" type="slidenum">
              <a:rPr lang="en-BE" smtClean="0"/>
              <a:t>10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36672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 slide 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297D7E4-E383-4E87-BF80-3CF7956A23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9" y="0"/>
            <a:ext cx="6096001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16B6AE8-6A2C-4EDC-9767-8702A3E7D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985" y="908664"/>
            <a:ext cx="4319994" cy="2160133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Your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40F14FD-C2C6-4737-B010-099B764593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260191" y="4697868"/>
            <a:ext cx="3415162" cy="2160133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BC7A3E4-6E18-4996-9A7B-0A19B8A70B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C313BC4-D8F3-4608-8D40-4D0A6A6541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1798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hit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9DC06F-8EA3-4AD1-AB21-96A9F064C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E80085-2A70-4289-AA8C-A88C5879F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7193098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75045BB-816D-463A-9856-0244AD63B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97603"/>
            <a:ext cx="7913097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7201171-41E5-495B-9EB5-26AA50F160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8DDA72-BF92-46D6-9B83-D4857B20C8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736DF1-230D-4C6B-81DB-1DBAD33B3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447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&amp;WB Text 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307" y="365125"/>
            <a:ext cx="5257800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07" y="1825625"/>
            <a:ext cx="4897794" cy="37633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56286-F821-4D0A-AE9E-CBF655831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9307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4D636DF-F682-4C6A-B0AC-76FD4B01E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17500">
            <a:solidFill>
              <a:schemeClr val="accent5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7CE2BE2-C6A2-4E4C-B74F-27DBCB1F8E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36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46627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&amp;WB Text P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07" y="1825625"/>
            <a:ext cx="4897794" cy="37633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56286-F821-4D0A-AE9E-CBF655831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9307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4008A94-055F-452F-9ED4-00A25D2777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gradFill>
            <a:gsLst>
              <a:gs pos="28000">
                <a:srgbClr val="000000">
                  <a:alpha val="0"/>
                </a:srgbClr>
              </a:gs>
              <a:gs pos="100000">
                <a:srgbClr val="000000">
                  <a:alpha val="60000"/>
                </a:srgbClr>
              </a:gs>
            </a:gsLst>
            <a:lin ang="18900000" scaled="1"/>
          </a:gradFill>
          <a:ln w="31750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lang="en-BE" sz="1000">
                <a:solidFill>
                  <a:schemeClr val="tx2"/>
                </a:solidFill>
              </a:defRPr>
            </a:lvl1pPr>
          </a:lstStyle>
          <a:p>
            <a:pPr marL="0" lvl="0" indent="0" algn="ctr">
              <a:buNone/>
            </a:pPr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D0084B2-6F1B-4765-8753-B8CC9B464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07" y="365125"/>
            <a:ext cx="5257800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9525B7E-9A41-4631-B738-9260AEC509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1304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&amp;WB Pic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9749" y="365125"/>
            <a:ext cx="5516243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9749" y="1825625"/>
            <a:ext cx="5516243" cy="40120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360000" cy="360000"/>
          </a:xfrm>
          <a:prstGeom prst="ellipse">
            <a:avLst/>
          </a:prstGeom>
        </p:spPr>
        <p:txBody>
          <a:bodyPr/>
          <a:lstStyle/>
          <a:p>
            <a:fld id="{84331D5A-154C-4691-B39E-13FDF060DC60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FC8633B-A345-43A4-B964-944CDA4DB0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839CD07-D475-4255-8F95-35ECA9EA6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327944" y="-1610995"/>
            <a:ext cx="5039992" cy="5039993"/>
          </a:xfrm>
          <a:prstGeom prst="ellipse">
            <a:avLst/>
          </a:prstGeom>
          <a:ln w="317500">
            <a:solidFill>
              <a:schemeClr val="accent5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6A98C8AC-F5F2-4F28-B5D0-4AE43C72E7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008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36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554950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&amp;WB Pic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360000" cy="360000"/>
          </a:xfrm>
          <a:prstGeom prst="ellipse">
            <a:avLst/>
          </a:prstGeom>
        </p:spPr>
        <p:txBody>
          <a:bodyPr/>
          <a:lstStyle/>
          <a:p>
            <a:fld id="{84331D5A-154C-4691-B39E-13FDF060DC60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39E521A-FADF-4DCD-8EC5-80B5CC6E6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36372152-BB98-4853-AA78-C73CAEA977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327944" y="-1610995"/>
            <a:ext cx="5039992" cy="5039993"/>
          </a:xfrm>
          <a:prstGeom prst="ellipse">
            <a:avLst/>
          </a:prstGeom>
          <a:gradFill flip="none" rotWithShape="1">
            <a:gsLst>
              <a:gs pos="28000">
                <a:srgbClr val="000000">
                  <a:alpha val="0"/>
                </a:srgbClr>
              </a:gs>
              <a:gs pos="100000">
                <a:srgbClr val="000000">
                  <a:alpha val="60000"/>
                </a:srgbClr>
              </a:gs>
            </a:gsLst>
            <a:lin ang="13500000" scaled="1"/>
            <a:tileRect/>
          </a:gradFill>
          <a:ln w="31750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lang="en-BE" sz="1000">
                <a:solidFill>
                  <a:schemeClr val="tx2"/>
                </a:solidFill>
              </a:defRPr>
            </a:lvl1pPr>
          </a:lstStyle>
          <a:p>
            <a:pPr marL="0" lvl="0" indent="0" algn="ctr">
              <a:buNone/>
            </a:pPr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8E2C70C8-8203-45AA-B093-2DCFBC1DBE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008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C3AE348-9F6C-4A57-BAFC-AD009241E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9749" y="1825625"/>
            <a:ext cx="5516243" cy="40120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20B25CB-192B-4BDA-B558-B7CEEE4B2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749" y="365125"/>
            <a:ext cx="5516243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20004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&amp;WB M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17746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3425BD5-2E39-4B80-8D20-800140D73B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36000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F4DA1B3-DAD9-43EE-9381-2787CA979B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85744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8E8DA5-3F92-47A7-B041-AA9FED6DD5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7588" y="4557602"/>
            <a:ext cx="2880315" cy="103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3A1D50D-88E8-474D-AD9F-8CE537658E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5842" y="4557602"/>
            <a:ext cx="2880315" cy="103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3E34AB1-A9EC-47AD-91A5-C42CD17FF4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05586" y="4557602"/>
            <a:ext cx="2880315" cy="103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453ACB0-A958-49F0-980F-B80D5A1A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1AD1DC8-0FC3-471A-A118-2DCCC799B6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90DC6EC-699E-417E-8E2D-8DF956C71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5124"/>
            <a:ext cx="10515600" cy="9949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85524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&amp;WB M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7695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3425BD5-2E39-4B80-8D20-800140D73B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46396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F4DA1B3-DAD9-43EE-9381-2787CA979B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5097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8E8DA5-3F92-47A7-B041-AA9FED6DD5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298" y="4557602"/>
            <a:ext cx="2434795" cy="103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453ACB0-A958-49F0-980F-B80D5A1A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25C1F79-74AD-4D5F-ADCD-55822C02267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04623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549247DC-61DF-4FF4-A3E7-5CBBAD8B88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84204" y="4557602"/>
            <a:ext cx="2434795" cy="103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5234C98-7976-48C9-B206-8632061E828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18756" y="4557602"/>
            <a:ext cx="2434795" cy="103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D15C8FCD-8A6B-4B3D-B55F-55A85F21FB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47226" y="4557602"/>
            <a:ext cx="2434795" cy="103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1F33D33-544C-4470-951F-F3FB99CCC2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07DEF56-4D05-415F-98B0-8791EFC8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5124"/>
            <a:ext cx="10515600" cy="9949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591931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&amp;WB 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297D7E4-E383-4E87-BF80-3CF7956A23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E6ACF195-4E69-4016-93D5-EB3C88EA0A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17500">
            <a:solidFill>
              <a:schemeClr val="accent5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B3DD5994-9407-418A-89A3-3103E1EA17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36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57665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&amp;WB P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9E17B969-B42C-4B48-966A-7E0E6EEA49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E6ACF195-4E69-4016-93D5-EB3C88EA0A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gradFill>
            <a:gsLst>
              <a:gs pos="28000">
                <a:srgbClr val="000000">
                  <a:alpha val="0"/>
                </a:srgbClr>
              </a:gs>
              <a:gs pos="100000">
                <a:srgbClr val="000000">
                  <a:alpha val="60000"/>
                </a:srgbClr>
              </a:gs>
            </a:gsLst>
            <a:lin ang="18900000" scaled="1"/>
          </a:gradFill>
          <a:ln w="31750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lang="en-BE" sz="1000">
                <a:solidFill>
                  <a:schemeClr val="tx2"/>
                </a:solidFill>
              </a:defRPr>
            </a:lvl1pPr>
          </a:lstStyle>
          <a:p>
            <a:pPr marL="0" lvl="0" indent="0" algn="ctr">
              <a:buNone/>
            </a:pPr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B3DD5994-9407-418A-89A3-3103E1EA17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876975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&amp;WB P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297D7E4-E383-4E87-BF80-3CF7956A23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51A06F9-8EEB-434E-A286-D5B60B5F28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327944" y="-1610995"/>
            <a:ext cx="5039992" cy="5039993"/>
          </a:xfrm>
          <a:prstGeom prst="ellipse">
            <a:avLst/>
          </a:prstGeom>
          <a:ln w="317500">
            <a:solidFill>
              <a:schemeClr val="accent5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A2E47B4-F24E-415C-ADAF-C4B9C67BE9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008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36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70674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&amp;WB P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297D7E4-E383-4E87-BF80-3CF7956A23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63B37D66-972D-4AF8-B103-927C2D7B2C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327944" y="-1610995"/>
            <a:ext cx="5039992" cy="5039993"/>
          </a:xfrm>
          <a:prstGeom prst="ellipse">
            <a:avLst/>
          </a:prstGeom>
          <a:gradFill flip="none" rotWithShape="1">
            <a:gsLst>
              <a:gs pos="28000">
                <a:srgbClr val="000000">
                  <a:alpha val="0"/>
                </a:srgbClr>
              </a:gs>
              <a:gs pos="100000">
                <a:srgbClr val="000000">
                  <a:alpha val="60000"/>
                </a:srgbClr>
              </a:gs>
            </a:gsLst>
            <a:lin ang="13500000" scaled="1"/>
            <a:tileRect/>
          </a:gradFill>
          <a:ln w="31750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lang="en-BE" sz="1000">
                <a:solidFill>
                  <a:schemeClr val="tx2"/>
                </a:solidFill>
              </a:defRPr>
            </a:lvl1pPr>
          </a:lstStyle>
          <a:p>
            <a:pPr marL="0" lvl="0" indent="0" algn="ctr">
              <a:buNone/>
            </a:pPr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0DA70724-0D79-4186-A954-DC6505EF33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008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8277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icture Whit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307" y="365125"/>
            <a:ext cx="5257800" cy="132556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07" y="1825625"/>
            <a:ext cx="4897794" cy="3763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56286-F821-4D0A-AE9E-CBF655831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9307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4D636DF-F682-4C6A-B0AC-76FD4B01E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7CE2BE2-C6A2-4E4C-B74F-27DBCB1F8E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66571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&amp;WB Blan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E6ACF195-4E69-4016-93D5-EB3C88EA0A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noFill/>
          <a:ln w="317500">
            <a:solidFill>
              <a:schemeClr val="accent5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B3DD5994-9407-418A-89A3-3103E1EA17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36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8BFE0A2-8110-4C0B-9CB6-702C09E76E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8910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&amp;WB Blan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51A06F9-8EEB-434E-A286-D5B60B5F28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327944" y="-1610995"/>
            <a:ext cx="5039992" cy="5039993"/>
          </a:xfrm>
          <a:prstGeom prst="ellipse">
            <a:avLst/>
          </a:prstGeom>
          <a:ln w="317500">
            <a:solidFill>
              <a:schemeClr val="accent5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A2E47B4-F24E-415C-ADAF-C4B9C67BE9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008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36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A42548B-4BED-409E-9714-F1474D19D1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121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&amp;WB 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5144A71-1C83-432B-929D-AC783C3D2A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495017"/>
            <a:ext cx="5498906" cy="362036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8A1AE5E-A6D5-48A5-8FD5-2E3EAF383C1B}"/>
              </a:ext>
            </a:extLst>
          </p:cNvPr>
          <p:cNvSpPr>
            <a:spLocks noChangeAspect="1"/>
          </p:cNvSpPr>
          <p:nvPr userDrawn="1"/>
        </p:nvSpPr>
        <p:spPr>
          <a:xfrm>
            <a:off x="8019328" y="-3424500"/>
            <a:ext cx="6848991" cy="6849000"/>
          </a:xfrm>
          <a:prstGeom prst="ellipse">
            <a:avLst/>
          </a:prstGeom>
          <a:noFill/>
          <a:ln w="3175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60000" tIns="1800000" rIns="288000" bIns="468000" rtlCol="0" anchor="b" anchorCtr="0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BE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6F7B41C-00C8-4300-9347-D2704B8B18AC}"/>
              </a:ext>
            </a:extLst>
          </p:cNvPr>
          <p:cNvSpPr txBox="1">
            <a:spLocks/>
          </p:cNvSpPr>
          <p:nvPr userDrawn="1"/>
        </p:nvSpPr>
        <p:spPr>
          <a:xfrm>
            <a:off x="8486775" y="528638"/>
            <a:ext cx="3232811" cy="143972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7000"/>
              </a:lnSpc>
            </a:pPr>
            <a:r>
              <a:rPr lang="fr-BE" sz="7200" b="1">
                <a:solidFill>
                  <a:schemeClr val="bg1"/>
                </a:solidFill>
                <a:latin typeface="Century Gothic" panose="020B0502020202020204" pitchFamily="34" charset="0"/>
              </a:rPr>
              <a:t>Thank</a:t>
            </a:r>
          </a:p>
          <a:p>
            <a:pPr algn="r">
              <a:lnSpc>
                <a:spcPts val="7000"/>
              </a:lnSpc>
            </a:pPr>
            <a:r>
              <a:rPr lang="fr-BE" sz="7200" b="1">
                <a:solidFill>
                  <a:schemeClr val="bg1"/>
                </a:solidFill>
                <a:latin typeface="Century Gothic" panose="020B0502020202020204" pitchFamily="34" charset="0"/>
              </a:rPr>
              <a:t>You</a:t>
            </a:r>
            <a:endParaRPr lang="en-BE" sz="72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30BDF43-31C9-4BC8-8E73-CB28816E7E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807" y="800699"/>
            <a:ext cx="5266805" cy="4683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Your contact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2892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7770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title slide 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297D7E4-E383-4E87-BF80-3CF7956A23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9" y="0"/>
            <a:ext cx="6096001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16B6AE8-6A2C-4EDC-9767-8702A3E7D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985" y="908664"/>
            <a:ext cx="4319994" cy="2160133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Your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40F14FD-C2C6-4737-B010-099B764593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260191" y="4697868"/>
            <a:ext cx="3415162" cy="2160133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BC7A3E4-6E18-4996-9A7B-0A19B8A70B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C313BC4-D8F3-4608-8D40-4D0A6A6541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7606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now, hill, man, skiing&#10;&#10;Description automatically generated">
            <a:extLst>
              <a:ext uri="{FF2B5EF4-FFF2-40B4-BE49-F238E27FC236}">
                <a16:creationId xmlns:a16="http://schemas.microsoft.com/office/drawing/2014/main" id="{A0B6EDA3-DB31-9D43-99C8-48A5A5DCC5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67" b="0"/>
            </a:lvl1pPr>
            <a:lvl2pPr>
              <a:defRPr sz="2667" b="0"/>
            </a:lvl2pPr>
            <a:lvl3pPr>
              <a:defRPr sz="2400" b="0"/>
            </a:lvl3pPr>
            <a:lvl4pPr>
              <a:defRPr sz="2133" b="0"/>
            </a:lvl4pPr>
            <a:lvl5pPr>
              <a:defRPr sz="2133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pic>
        <p:nvPicPr>
          <p:cNvPr id="6" name="Picture 7" descr="Puratos Logo RGB.wmf">
            <a:extLst>
              <a:ext uri="{FF2B5EF4-FFF2-40B4-BE49-F238E27FC236}">
                <a16:creationId xmlns:a16="http://schemas.microsoft.com/office/drawing/2014/main" id="{CCD39218-9C17-984F-AB51-3F54907995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6702" y="5832001"/>
            <a:ext cx="1169324" cy="559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038237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RP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afbeelding 35">
            <a:extLst>
              <a:ext uri="{FF2B5EF4-FFF2-40B4-BE49-F238E27FC236}">
                <a16:creationId xmlns:a16="http://schemas.microsoft.com/office/drawing/2014/main" id="{CD433387-06BD-F878-41AE-905936AF3C8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nl-BE" dirty="0"/>
              <a:t>Klick here to add </a:t>
            </a:r>
            <a:br>
              <a:rPr lang="nl-BE" dirty="0"/>
            </a:br>
            <a:r>
              <a:rPr lang="nl-BE" dirty="0"/>
              <a:t>recipe picture</a:t>
            </a:r>
          </a:p>
        </p:txBody>
      </p:sp>
      <p:sp>
        <p:nvSpPr>
          <p:cNvPr id="42" name="Tijdelijke aanduiding voor tekst 41">
            <a:extLst>
              <a:ext uri="{FF2B5EF4-FFF2-40B4-BE49-F238E27FC236}">
                <a16:creationId xmlns:a16="http://schemas.microsoft.com/office/drawing/2014/main" id="{AF562630-4275-4A88-8D14-45DF2A1F98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351" y="549004"/>
            <a:ext cx="2463650" cy="1482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nl-NL" dirty="0" err="1"/>
              <a:t>Recipe</a:t>
            </a:r>
            <a:r>
              <a:rPr lang="nl-NL" dirty="0"/>
              <a:t> Name</a:t>
            </a:r>
            <a:endParaRPr lang="nl-BE" dirty="0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EF9E0EC3-8334-E8B0-F3D6-B7EF4F99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442118" y="5751179"/>
            <a:ext cx="1749882" cy="110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90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T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297D7E4-E383-4E87-BF80-3CF7956A23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2001" cy="6858000"/>
          </a:xfrm>
          <a:solidFill>
            <a:schemeClr val="bg1"/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ADD PICTURE AND SEND TO BACK</a:t>
            </a:r>
            <a:endParaRPr lang="en-BE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8BEA8B3-0D62-4015-AB86-F949551EA7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67869" y="1733549"/>
            <a:ext cx="1489617" cy="32385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800" b="1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BE"/>
              <a:t>CATEGORY</a:t>
            </a:r>
            <a:endParaRPr lang="en-BE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9C7B311-A5B6-444D-916F-C2190A745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48199" y="2231090"/>
            <a:ext cx="1489617" cy="32385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800" b="1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BE"/>
              <a:t>CATEGORY</a:t>
            </a:r>
            <a:endParaRPr lang="en-BE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38DD8AA-610B-43BB-B00F-1EADB3DBFC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11070" y="4825250"/>
            <a:ext cx="1489617" cy="32385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800" b="1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BE"/>
              <a:t>CATEGORY</a:t>
            </a:r>
            <a:endParaRPr lang="en-BE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55BC4E6-5A11-4E28-912A-95B3E645A6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71835" y="4045321"/>
            <a:ext cx="1489617" cy="32385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800" b="1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BE"/>
              <a:t>CATEGORY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998227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297D7E4-E383-4E87-BF80-3CF7956A23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16B6AE8-6A2C-4EDC-9767-8702A3E7D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985" y="908664"/>
            <a:ext cx="4319994" cy="21601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Your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40F14FD-C2C6-4737-B010-099B764593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260191" y="4697868"/>
            <a:ext cx="3415162" cy="2160133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BC7A3E4-6E18-4996-9A7B-0A19B8A70B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175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C313BC4-D8F3-4608-8D40-4D0A6A6541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588111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297D7E4-E383-4E87-BF80-3CF7956A23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16B6AE8-6A2C-4EDC-9767-8702A3E7D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985" y="908664"/>
            <a:ext cx="4319994" cy="21601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Your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40F14FD-C2C6-4737-B010-099B764593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260191" y="4697868"/>
            <a:ext cx="3415162" cy="2160133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529A125-FA4F-4FAC-9022-32E5DB6966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gradFill>
            <a:gsLst>
              <a:gs pos="28000">
                <a:srgbClr val="000000">
                  <a:alpha val="0"/>
                </a:srgbClr>
              </a:gs>
              <a:gs pos="100000">
                <a:srgbClr val="000000">
                  <a:alpha val="60000"/>
                </a:srgbClr>
              </a:gs>
            </a:gsLst>
            <a:lin ang="18900000" scaled="1"/>
          </a:gradFill>
          <a:ln w="3175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C313BC4-D8F3-4608-8D40-4D0A6A6541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6684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ic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307" y="365125"/>
            <a:ext cx="5257800" cy="132556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07" y="1825625"/>
            <a:ext cx="4897794" cy="3763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56286-F821-4D0A-AE9E-CBF655831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9307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0078613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297D7E4-E383-4E87-BF80-3CF7956A23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16B6AE8-6A2C-4EDC-9767-8702A3E7D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985" y="908664"/>
            <a:ext cx="4319994" cy="21601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3600" b="1"/>
            </a:lvl1pPr>
          </a:lstStyle>
          <a:p>
            <a:pPr lvl="0"/>
            <a:r>
              <a:rPr lang="en-US"/>
              <a:t>Your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40F14FD-C2C6-4737-B010-099B764593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260191" y="4697868"/>
            <a:ext cx="3415162" cy="2160133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BC7A3E4-6E18-4996-9A7B-0A19B8A70B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175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C313BC4-D8F3-4608-8D40-4D0A6A6541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44470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297D7E4-E383-4E87-BF80-3CF7956A23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16B6AE8-6A2C-4EDC-9767-8702A3E7D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985" y="908664"/>
            <a:ext cx="4319994" cy="21601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3600" b="1"/>
            </a:lvl1pPr>
          </a:lstStyle>
          <a:p>
            <a:pPr lvl="0"/>
            <a:r>
              <a:rPr lang="en-US"/>
              <a:t>Your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40F14FD-C2C6-4737-B010-099B764593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260191" y="4697868"/>
            <a:ext cx="3415162" cy="2160133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89E1A3-FF18-4BC0-B7CF-A40267FC11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gradFill>
            <a:gsLst>
              <a:gs pos="28000">
                <a:srgbClr val="000000">
                  <a:alpha val="0"/>
                </a:srgbClr>
              </a:gs>
              <a:gs pos="100000">
                <a:srgbClr val="000000">
                  <a:alpha val="60000"/>
                </a:srgbClr>
              </a:gs>
            </a:gsLst>
            <a:lin ang="18900000" scaled="1"/>
          </a:gradFill>
          <a:ln w="3175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50CEAC1-A46A-4FD5-B8AB-C73A6FA66C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02834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07B599-F673-4937-844F-6065A17189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549275"/>
            <a:ext cx="6704148" cy="2852737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429000"/>
            <a:ext cx="6704148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60F18-94DE-4B2D-AFC7-480A12D77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D879470-94CA-45B9-A260-23B42DC7D7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5A7F437-58A7-4CD6-8AED-A458F69454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175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8C00FEF-3DD7-4DFF-B569-5099720FC0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36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279418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549275"/>
            <a:ext cx="6704148" cy="2852737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429000"/>
            <a:ext cx="6704148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85ED3-044C-462F-BBE2-080C38185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256E254-F2D8-406C-9776-1CCA964A57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175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16E85AD-85A3-41A2-8ED1-45302DFD3C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446EF39-0041-AA96-913F-B22623E48C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4969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1AF1F8-982E-4833-B755-1FC15D3E21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5144A71-1C83-432B-929D-AC783C3D2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0687" y="528637"/>
            <a:ext cx="8810625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4263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5144A71-1C83-432B-929D-AC783C3D2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0687" y="528637"/>
            <a:ext cx="8810625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427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 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497603"/>
            <a:ext cx="10515600" cy="40003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9DC06F-8EA3-4AD1-AB21-96A9F064C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A8E6710-6CA5-463B-BEFA-5771D46983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EE994C-794E-45BB-A9FC-8F9982DE1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5124"/>
            <a:ext cx="10515600" cy="9949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08098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497603"/>
            <a:ext cx="10515600" cy="40003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9DC06F-8EA3-4AD1-AB21-96A9F064C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624DD2E-694D-4501-8C9D-0BF5B127C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5124"/>
            <a:ext cx="10515600" cy="9949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042586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P Text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899" y="1497603"/>
            <a:ext cx="7913097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9DC06F-8EA3-4AD1-AB21-96A9F064C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0DD2F4E-441A-4BDB-A81E-E6F10082FB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175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76859E-F412-40D0-BD04-64EDAA2199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36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F66BCEA-8F30-4349-9334-09EABE1A12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6911BBA-834E-4678-9E41-130D193A0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5124"/>
            <a:ext cx="7913096" cy="9949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13172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9DC06F-8EA3-4AD1-AB21-96A9F064C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75045BB-816D-463A-9856-0244AD63B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97603"/>
            <a:ext cx="7913097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7201171-41E5-495B-9EB5-26AA50F160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175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8DDA72-BF92-46D6-9B83-D4857B20C8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B1B98B2-908B-44B7-A68D-657AB27E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5124"/>
            <a:ext cx="7913096" cy="9949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9562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icture Red Circ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307" y="365125"/>
            <a:ext cx="52578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07" y="1825625"/>
            <a:ext cx="4897794" cy="37633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56286-F821-4D0A-AE9E-CBF655831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9307" y="6128725"/>
            <a:ext cx="360000" cy="36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A63A736-0203-418D-BEFC-4EDB689930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6B39B27-C77D-42AE-806C-AF21A73E90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374650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Text 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307" y="365125"/>
            <a:ext cx="5257800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07" y="1825625"/>
            <a:ext cx="4897794" cy="37633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56286-F821-4D0A-AE9E-CBF655831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9307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4D636DF-F682-4C6A-B0AC-76FD4B01E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175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7CE2BE2-C6A2-4E4C-B74F-27DBCB1F8E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C660AA97-0255-0A09-DEAF-E54FFA7A947D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0119426" y="5497915"/>
            <a:ext cx="1908000" cy="12166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l-NL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683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Text P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307" y="365125"/>
            <a:ext cx="5257800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07" y="1825625"/>
            <a:ext cx="4897794" cy="37633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56286-F821-4D0A-AE9E-CBF655831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9307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3E9D1D4-EBB1-4AAF-9801-252CD31736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gradFill>
            <a:gsLst>
              <a:gs pos="28000">
                <a:srgbClr val="000000">
                  <a:alpha val="0"/>
                </a:srgbClr>
              </a:gs>
              <a:gs pos="100000">
                <a:srgbClr val="000000">
                  <a:alpha val="60000"/>
                </a:srgbClr>
              </a:gs>
            </a:gsLst>
            <a:lin ang="18900000" scaled="1"/>
          </a:gradFill>
          <a:ln w="3175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BC0FF77-CE2C-46B6-9F65-9640CFF66C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BFC815AE-9297-20A7-5929-CE39FD482379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0119426" y="5497915"/>
            <a:ext cx="1908000" cy="12166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l-NL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153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Text P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07" y="1825625"/>
            <a:ext cx="4897794" cy="37633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56286-F821-4D0A-AE9E-CBF655831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9307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407DCA-7FC1-45FA-8B12-AE0D8E895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07" y="365125"/>
            <a:ext cx="5257800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20473675-EB88-905E-FBBF-25C775390D0C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0119426" y="5497915"/>
            <a:ext cx="1908000" cy="12166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l-NL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3616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Text Pic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07" y="1825625"/>
            <a:ext cx="4897794" cy="37633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56286-F821-4D0A-AE9E-CBF655831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9307" y="6128725"/>
            <a:ext cx="360000" cy="36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A63A736-0203-418D-BEFC-4EDB689930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175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6B39B27-C77D-42AE-806C-AF21A73E90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7CD6D0-5F53-43EB-B924-B8ED007C2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07" y="365125"/>
            <a:ext cx="5257800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ijdelijke aanduiding voor tekst 4">
            <a:extLst>
              <a:ext uri="{FF2B5EF4-FFF2-40B4-BE49-F238E27FC236}">
                <a16:creationId xmlns:a16="http://schemas.microsoft.com/office/drawing/2014/main" id="{1F857E37-C471-715C-8B3F-5E32F8549A2C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0119426" y="5497915"/>
            <a:ext cx="1908000" cy="12166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l-NL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685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Text Pic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07" y="1825625"/>
            <a:ext cx="4897794" cy="37633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56286-F821-4D0A-AE9E-CBF655831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9307" y="6128725"/>
            <a:ext cx="360000" cy="36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1180050-2348-4F05-9C34-08825A3E1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07" y="365125"/>
            <a:ext cx="5257800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9F0D808-46DA-4FBA-B159-05C195FAB2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gradFill>
            <a:gsLst>
              <a:gs pos="28000">
                <a:srgbClr val="000000">
                  <a:alpha val="0"/>
                </a:srgbClr>
              </a:gs>
              <a:gs pos="100000">
                <a:srgbClr val="000000">
                  <a:alpha val="60000"/>
                </a:srgbClr>
              </a:gs>
            </a:gsLst>
            <a:lin ang="18900000" scaled="1"/>
          </a:gradFill>
          <a:ln w="3175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3E20A9-C9D1-49BC-88C3-C4EECC32E9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E317F56B-E214-ADC2-C3FF-3C866BCA3B2E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0119426" y="5497915"/>
            <a:ext cx="1908000" cy="12166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l-NL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7207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Text Pic 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07" y="1825625"/>
            <a:ext cx="4897794" cy="37633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56286-F821-4D0A-AE9E-CBF655831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9307" y="6128725"/>
            <a:ext cx="360000" cy="36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336574-F850-4BC6-BA5F-232AEDB9F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07" y="365125"/>
            <a:ext cx="5257800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DCC8A74F-BDB5-8FD2-5B29-9D422422E35D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0119426" y="5497915"/>
            <a:ext cx="1908000" cy="12166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l-NL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861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Pic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9749" y="336846"/>
            <a:ext cx="5516243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9749" y="1825625"/>
            <a:ext cx="5516243" cy="40120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360000" cy="360000"/>
          </a:xfrm>
          <a:prstGeom prst="ellipse">
            <a:avLst/>
          </a:prstGeom>
        </p:spPr>
        <p:txBody>
          <a:bodyPr/>
          <a:lstStyle/>
          <a:p>
            <a:fld id="{84331D5A-154C-4691-B39E-13FDF060DC60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839CD07-D475-4255-8F95-35ECA9EA6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327944" y="-1610995"/>
            <a:ext cx="5039992" cy="5039993"/>
          </a:xfrm>
          <a:prstGeom prst="ellipse">
            <a:avLst/>
          </a:prstGeom>
          <a:ln w="3175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6A98C8AC-F5F2-4F28-B5D0-4AE43C72E7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008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6241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Pic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360000" cy="360000"/>
          </a:xfrm>
          <a:prstGeom prst="ellipse">
            <a:avLst/>
          </a:prstGeom>
        </p:spPr>
        <p:txBody>
          <a:bodyPr/>
          <a:lstStyle/>
          <a:p>
            <a:fld id="{84331D5A-154C-4691-B39E-13FDF060DC60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839CD07-D475-4255-8F95-35ECA9EA6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327944" y="-1610995"/>
            <a:ext cx="5039992" cy="5039993"/>
          </a:xfrm>
          <a:prstGeom prst="ellipse">
            <a:avLst/>
          </a:prstGeom>
          <a:gradFill flip="none" rotWithShape="1">
            <a:gsLst>
              <a:gs pos="28000">
                <a:srgbClr val="000000">
                  <a:alpha val="0"/>
                </a:srgbClr>
              </a:gs>
              <a:gs pos="100000">
                <a:srgbClr val="000000">
                  <a:alpha val="60000"/>
                </a:srgbClr>
              </a:gs>
            </a:gsLst>
            <a:lin ang="13500000" scaled="1"/>
            <a:tileRect/>
          </a:gradFill>
          <a:ln w="317500"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lang="en-BE" sz="1000">
                <a:solidFill>
                  <a:schemeClr val="tx2"/>
                </a:solidFill>
              </a:defRPr>
            </a:lvl1pPr>
          </a:lstStyle>
          <a:p>
            <a:pPr marL="0" lvl="0" indent="0" algn="ctr">
              <a:buNone/>
            </a:pPr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6A98C8AC-F5F2-4F28-B5D0-4AE43C72E7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008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B891E4A-6D3D-4FD2-BE6A-FA3BA76FE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749" y="336846"/>
            <a:ext cx="5516243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69ED253-47D0-449A-B4B0-63341591D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9749" y="1825625"/>
            <a:ext cx="5516243" cy="40120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335160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Pic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360000" cy="360000"/>
          </a:xfrm>
          <a:prstGeom prst="ellipse">
            <a:avLst/>
          </a:prstGeom>
        </p:spPr>
        <p:txBody>
          <a:bodyPr/>
          <a:lstStyle/>
          <a:p>
            <a:fld id="{84331D5A-154C-4691-B39E-13FDF060DC60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0A3637-E79A-4E5F-9C6B-D8FB31291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749" y="336846"/>
            <a:ext cx="5516243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DCA90B-0F27-4960-89C3-CB4025040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9749" y="1825625"/>
            <a:ext cx="5516243" cy="40120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35461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P Pic Text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360000" cy="360000"/>
          </a:xfrm>
          <a:prstGeom prst="ellipse">
            <a:avLst/>
          </a:prstGeom>
        </p:spPr>
        <p:txBody>
          <a:bodyPr/>
          <a:lstStyle/>
          <a:p>
            <a:fld id="{84331D5A-154C-4691-B39E-13FDF060DC60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BD8B94BC-77A0-4D2A-ACC2-F530017452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008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1E5A619-958B-4D42-95DF-1C44FA6861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933C729-6F7D-48D9-A9BA-D8A27CF2E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749" y="336846"/>
            <a:ext cx="5516243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1D4006D-1E71-433F-81A8-CD4FD8C1D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9749" y="1825625"/>
            <a:ext cx="5516243" cy="40120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5675311-4BC5-4EB3-9154-3872584635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327944" y="-1610995"/>
            <a:ext cx="5039992" cy="5039993"/>
          </a:xfrm>
          <a:prstGeom prst="ellipse">
            <a:avLst/>
          </a:prstGeom>
          <a:gradFill flip="none" rotWithShape="1">
            <a:gsLst>
              <a:gs pos="28000">
                <a:srgbClr val="000000">
                  <a:alpha val="0"/>
                </a:srgbClr>
              </a:gs>
              <a:gs pos="100000">
                <a:srgbClr val="000000">
                  <a:alpha val="60000"/>
                </a:srgbClr>
              </a:gs>
            </a:gsLst>
            <a:lin ang="13500000" scaled="1"/>
            <a:tileRect/>
          </a:gradFill>
          <a:ln w="317500"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lang="en-BE" sz="1000">
                <a:solidFill>
                  <a:schemeClr val="tx2"/>
                </a:solidFill>
              </a:defRPr>
            </a:lvl1pPr>
          </a:lstStyle>
          <a:p>
            <a:pPr marL="0" lvl="0" indent="0" algn="ctr">
              <a:buNone/>
            </a:pPr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84933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icture 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307" y="365125"/>
            <a:ext cx="52578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07" y="1825625"/>
            <a:ext cx="4897794" cy="37633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56286-F821-4D0A-AE9E-CBF655831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9307" y="6128725"/>
            <a:ext cx="360000" cy="36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7476546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P Pic Text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360000" cy="360000"/>
          </a:xfrm>
          <a:prstGeom prst="ellipse">
            <a:avLst/>
          </a:prstGeom>
        </p:spPr>
        <p:txBody>
          <a:bodyPr/>
          <a:lstStyle/>
          <a:p>
            <a:fld id="{84331D5A-154C-4691-B39E-13FDF060DC60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1E5A619-958B-4D42-95DF-1C44FA6861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AA1DBB9-3313-4B84-8C62-8EDD979173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008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FA3291-5D21-4E75-8D36-5B1628CBF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749" y="336846"/>
            <a:ext cx="5516243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EE619F4-8B69-4FB0-9789-E9BC1520B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9749" y="1825625"/>
            <a:ext cx="5516243" cy="40120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768173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P Pic Text 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360000" cy="360000"/>
          </a:xfrm>
          <a:prstGeom prst="ellipse">
            <a:avLst/>
          </a:prstGeom>
        </p:spPr>
        <p:txBody>
          <a:bodyPr/>
          <a:lstStyle/>
          <a:p>
            <a:fld id="{84331D5A-154C-4691-B39E-13FDF060DC60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48EBA60-ED87-4694-8A15-015B256F71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62D7B5B-39E9-46FD-9019-BC333B627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749" y="336846"/>
            <a:ext cx="5516243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C2833A7-BBB6-46EC-A6B6-7E321CD50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9749" y="1825625"/>
            <a:ext cx="5516243" cy="40120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81055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M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360000" cy="360000"/>
          </a:xfrm>
          <a:prstGeom prst="ellipse">
            <a:avLst/>
          </a:prstGeom>
        </p:spPr>
        <p:txBody>
          <a:bodyPr/>
          <a:lstStyle/>
          <a:p>
            <a:fld id="{84331D5A-154C-4691-B39E-13FDF060DC60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406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3425BD5-2E39-4B80-8D20-800140D73B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64000" y="0"/>
            <a:ext cx="4063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F4DA1B3-DAD9-43EE-9381-2787CA979B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28000" y="0"/>
            <a:ext cx="4063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23066BF-02FE-4358-AB03-F0BA023D19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844" y="4605360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1645863-17B7-4BE6-80BC-134DA952CA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5842" y="4605360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AABF3B-152E-4605-B1E2-F976D153D2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19842" y="4605360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jdelijke aanduiding voor tekst 4">
            <a:extLst>
              <a:ext uri="{FF2B5EF4-FFF2-40B4-BE49-F238E27FC236}">
                <a16:creationId xmlns:a16="http://schemas.microsoft.com/office/drawing/2014/main" id="{88DE8C2D-9096-6BAB-FE18-9A0C282CD4D6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10119426" y="5497915"/>
            <a:ext cx="1908000" cy="12166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l-NL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9503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M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17746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3425BD5-2E39-4B80-8D20-800140D73B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36000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F4DA1B3-DAD9-43EE-9381-2787CA979B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85744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8E8DA5-3F92-47A7-B041-AA9FED6DD5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7588" y="4557602"/>
            <a:ext cx="2880315" cy="103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3A1D50D-88E8-474D-AD9F-8CE537658E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5842" y="4557602"/>
            <a:ext cx="2880315" cy="103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3E34AB1-A9EC-47AD-91A5-C42CD17FF4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05586" y="4557602"/>
            <a:ext cx="2880315" cy="103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453ACB0-A958-49F0-980F-B80D5A1A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88ADF61-1181-405E-9355-F90A6A70A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5124"/>
            <a:ext cx="10515600" cy="9949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20709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Menu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17746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3425BD5-2E39-4B80-8D20-800140D73B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36000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F4DA1B3-DAD9-43EE-9381-2787CA979B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85744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8E8DA5-3F92-47A7-B041-AA9FED6DD5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7588" y="4557602"/>
            <a:ext cx="2880315" cy="103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3A1D50D-88E8-474D-AD9F-8CE537658E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5842" y="4557602"/>
            <a:ext cx="2880315" cy="103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3E34AB1-A9EC-47AD-91A5-C42CD17FF4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05586" y="4557602"/>
            <a:ext cx="2880315" cy="103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453ACB0-A958-49F0-980F-B80D5A1A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3C0163A-1BA1-40AE-A812-E2C71A14A1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E8ADC5F-BBF5-4CEA-B9FE-5309FBF34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5124"/>
            <a:ext cx="10515600" cy="9949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511521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Men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360000" cy="360000"/>
          </a:xfrm>
          <a:prstGeom prst="ellipse">
            <a:avLst/>
          </a:prstGeom>
        </p:spPr>
        <p:txBody>
          <a:bodyPr/>
          <a:lstStyle/>
          <a:p>
            <a:fld id="{84331D5A-154C-4691-B39E-13FDF060DC60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304799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3425BD5-2E39-4B80-8D20-800140D73B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48002" y="0"/>
            <a:ext cx="304799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F4DA1B3-DAD9-43EE-9381-2787CA979B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0"/>
            <a:ext cx="3047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03C8A10-5877-445C-82C6-F767CB7018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44001" y="0"/>
            <a:ext cx="3047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C0D8768A-1942-4348-9B17-515FB83135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605360"/>
            <a:ext cx="3047998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30EEE78-C9CC-4FA4-A134-6F826997522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74783" y="4605360"/>
            <a:ext cx="3021217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ED2BDABE-5F6C-40F3-A50E-D95781E5EA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0" y="4605360"/>
            <a:ext cx="3047998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408E8D3-6C6B-4F7C-86BC-0FF7116256D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43998" y="4605360"/>
            <a:ext cx="3047998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jdelijke aanduiding voor tekst 4">
            <a:extLst>
              <a:ext uri="{FF2B5EF4-FFF2-40B4-BE49-F238E27FC236}">
                <a16:creationId xmlns:a16="http://schemas.microsoft.com/office/drawing/2014/main" id="{EBDAD3FC-339C-3425-FF89-B6ED513E047D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0119426" y="5497915"/>
            <a:ext cx="1908000" cy="12166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l-NL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7982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Men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7695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3425BD5-2E39-4B80-8D20-800140D73B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46396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F4DA1B3-DAD9-43EE-9381-2787CA979B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5097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8E8DA5-3F92-47A7-B041-AA9FED6DD5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298" y="4557602"/>
            <a:ext cx="2434795" cy="103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453ACB0-A958-49F0-980F-B80D5A1A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25C1F79-74AD-4D5F-ADCD-55822C02267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04623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549247DC-61DF-4FF4-A3E7-5CBBAD8B88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84204" y="4557602"/>
            <a:ext cx="2434795" cy="103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5234C98-7976-48C9-B206-8632061E828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18756" y="4557602"/>
            <a:ext cx="2434795" cy="103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D15C8FCD-8A6B-4B3D-B55F-55A85F21FB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47226" y="4557602"/>
            <a:ext cx="2434795" cy="103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1F33D33-544C-4470-951F-F3FB99CCC2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1B5BCFE-F7DF-4560-846F-A988B5A37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5124"/>
            <a:ext cx="10515600" cy="9949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352843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P Menu 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7695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3425BD5-2E39-4B80-8D20-800140D73B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46396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F4DA1B3-DAD9-43EE-9381-2787CA979B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5097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8E8DA5-3F92-47A7-B041-AA9FED6DD5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298" y="4557602"/>
            <a:ext cx="2434795" cy="103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453ACB0-A958-49F0-980F-B80D5A1A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25C1F79-74AD-4D5F-ADCD-55822C02267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04623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549247DC-61DF-4FF4-A3E7-5CBBAD8B88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84204" y="4557602"/>
            <a:ext cx="2434795" cy="103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5234C98-7976-48C9-B206-8632061E828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18756" y="4557602"/>
            <a:ext cx="2434795" cy="103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D15C8FCD-8A6B-4B3D-B55F-55A85F21FB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47226" y="4557602"/>
            <a:ext cx="2434795" cy="103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1F33D33-544C-4470-951F-F3FB99CCC2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9E7D5B4-FCDD-4DDF-9AE9-BC22AB007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5124"/>
            <a:ext cx="10515600" cy="9949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537935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297D7E4-E383-4E87-BF80-3CF7956A23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E6ACF195-4E69-4016-93D5-EB3C88EA0A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175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B3DD5994-9407-418A-89A3-3103E1EA17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BF591BF1-FC26-6FFA-7987-75DAAA6B6BBE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0119426" y="5497915"/>
            <a:ext cx="1908000" cy="12166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l-NL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0627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P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297D7E4-E383-4E87-BF80-3CF7956A23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0ADE2DA-C3BC-4284-A2E6-4520919970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gradFill>
            <a:gsLst>
              <a:gs pos="28000">
                <a:srgbClr val="000000">
                  <a:alpha val="0"/>
                </a:srgbClr>
              </a:gs>
              <a:gs pos="100000">
                <a:srgbClr val="000000">
                  <a:alpha val="60000"/>
                </a:srgbClr>
              </a:gs>
            </a:gsLst>
            <a:lin ang="18900000" scaled="1"/>
          </a:gradFill>
          <a:ln w="3175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B0B1B54-5093-4470-9942-D1F50B56FA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5E3A82D-3C3A-6709-407B-6A7D358DCD88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0119426" y="5497915"/>
            <a:ext cx="1908000" cy="12166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l-NL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15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Whit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9749" y="25412"/>
            <a:ext cx="5516243" cy="132556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9749" y="1485912"/>
            <a:ext cx="5516243" cy="40120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360000" cy="360000"/>
          </a:xfrm>
          <a:prstGeom prst="ellipse">
            <a:avLst/>
          </a:prstGeom>
        </p:spPr>
        <p:txBody>
          <a:bodyPr/>
          <a:lstStyle/>
          <a:p>
            <a:fld id="{84331D5A-154C-4691-B39E-13FDF060DC60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FC8633B-A345-43A4-B964-944CDA4DB0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839CD07-D475-4255-8F95-35ECA9EA6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327944" y="-1610995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6A98C8AC-F5F2-4F28-B5D0-4AE43C72E7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008" y="549004"/>
            <a:ext cx="2880315" cy="1439727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152037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P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297D7E4-E383-4E87-BF80-3CF7956A23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51A06F9-8EEB-434E-A286-D5B60B5F28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327944" y="-1610995"/>
            <a:ext cx="5039992" cy="5039993"/>
          </a:xfrm>
          <a:prstGeom prst="ellipse">
            <a:avLst/>
          </a:prstGeom>
          <a:ln w="3175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A2E47B4-F24E-415C-ADAF-C4B9C67BE9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008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17C770C-72FA-80E4-5B9D-743839525AAC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0119426" y="5497915"/>
            <a:ext cx="1908000" cy="12166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l-NL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4338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P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297D7E4-E383-4E87-BF80-3CF7956A23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BD4EF41-02D6-4153-B158-64EE0D00CD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327944" y="-1610995"/>
            <a:ext cx="5039992" cy="5039993"/>
          </a:xfrm>
          <a:prstGeom prst="ellipse">
            <a:avLst/>
          </a:prstGeom>
          <a:gradFill flip="none" rotWithShape="1">
            <a:gsLst>
              <a:gs pos="28000">
                <a:srgbClr val="000000">
                  <a:alpha val="0"/>
                </a:srgbClr>
              </a:gs>
              <a:gs pos="100000">
                <a:srgbClr val="000000">
                  <a:alpha val="60000"/>
                </a:srgbClr>
              </a:gs>
            </a:gsLst>
            <a:lin ang="13500000" scaled="1"/>
            <a:tileRect/>
          </a:gradFill>
          <a:ln w="317500"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lang="en-BE" sz="1000">
                <a:solidFill>
                  <a:schemeClr val="tx2"/>
                </a:solidFill>
              </a:defRPr>
            </a:lvl1pPr>
          </a:lstStyle>
          <a:p>
            <a:pPr marL="0" lvl="0" indent="0" algn="ctr">
              <a:buNone/>
            </a:pPr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0A5C24DF-38BE-462A-87E8-5D5E9221C4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008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148E664-F308-29E4-CDEC-DFE89C3C8C24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0119426" y="5497915"/>
            <a:ext cx="1908000" cy="12166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l-NL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230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Blan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E6ACF195-4E69-4016-93D5-EB3C88EA0A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175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B3DD5994-9407-418A-89A3-3103E1EA17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6245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Blan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51A06F9-8EEB-434E-A286-D5B60B5F28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327944" y="-1610995"/>
            <a:ext cx="5039992" cy="5039993"/>
          </a:xfrm>
          <a:prstGeom prst="ellipse">
            <a:avLst/>
          </a:prstGeom>
          <a:ln w="3175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A2E47B4-F24E-415C-ADAF-C4B9C67BE9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008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867828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P 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5144A71-1C83-432B-929D-AC783C3D2A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495017"/>
            <a:ext cx="5498906" cy="362036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8A1AE5E-A6D5-48A5-8FD5-2E3EAF383C1B}"/>
              </a:ext>
            </a:extLst>
          </p:cNvPr>
          <p:cNvSpPr>
            <a:spLocks noChangeAspect="1"/>
          </p:cNvSpPr>
          <p:nvPr userDrawn="1"/>
        </p:nvSpPr>
        <p:spPr>
          <a:xfrm>
            <a:off x="8019328" y="-3424500"/>
            <a:ext cx="6848991" cy="6849000"/>
          </a:xfrm>
          <a:prstGeom prst="ellipse">
            <a:avLst/>
          </a:prstGeom>
          <a:noFill/>
          <a:ln w="3175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60000" tIns="1800000" rIns="288000" bIns="468000" rtlCol="0" anchor="b" anchorCtr="0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BE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6F7B41C-00C8-4300-9347-D2704B8B18AC}"/>
              </a:ext>
            </a:extLst>
          </p:cNvPr>
          <p:cNvSpPr txBox="1">
            <a:spLocks/>
          </p:cNvSpPr>
          <p:nvPr userDrawn="1"/>
        </p:nvSpPr>
        <p:spPr>
          <a:xfrm>
            <a:off x="8486775" y="528638"/>
            <a:ext cx="3232811" cy="143972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7000"/>
              </a:lnSpc>
            </a:pPr>
            <a:r>
              <a:rPr lang="fr-BE" sz="7200" b="1">
                <a:solidFill>
                  <a:schemeClr val="bg1"/>
                </a:solidFill>
                <a:latin typeface="Century Gothic" panose="020B0502020202020204" pitchFamily="34" charset="0"/>
              </a:rPr>
              <a:t>Thank</a:t>
            </a:r>
          </a:p>
          <a:p>
            <a:pPr algn="r">
              <a:lnSpc>
                <a:spcPts val="7000"/>
              </a:lnSpc>
            </a:pPr>
            <a:r>
              <a:rPr lang="fr-BE" sz="7200" b="1">
                <a:solidFill>
                  <a:schemeClr val="bg1"/>
                </a:solidFill>
                <a:latin typeface="Century Gothic" panose="020B0502020202020204" pitchFamily="34" charset="0"/>
              </a:rPr>
              <a:t>You</a:t>
            </a:r>
            <a:endParaRPr lang="en-BE" sz="72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30BDF43-31C9-4BC8-8E73-CB28816E7E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807" y="800699"/>
            <a:ext cx="5266805" cy="4683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Your contact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9428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667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9749" y="25412"/>
            <a:ext cx="5516243" cy="132556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9749" y="1485912"/>
            <a:ext cx="5516243" cy="41030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360000" cy="360000"/>
          </a:xfrm>
          <a:prstGeom prst="ellipse">
            <a:avLst/>
          </a:prstGeom>
        </p:spPr>
        <p:txBody>
          <a:bodyPr/>
          <a:lstStyle/>
          <a:p>
            <a:fld id="{84331D5A-154C-4691-B39E-13FDF060DC60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39E521A-FADF-4DCD-8EC5-80B5CC6E6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7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Red Circ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9749" y="25412"/>
            <a:ext cx="5516243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9749" y="1485912"/>
            <a:ext cx="5516243" cy="401200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360000" cy="360000"/>
          </a:xfrm>
          <a:prstGeom prst="ellipse">
            <a:avLst/>
          </a:prstGeom>
        </p:spPr>
        <p:txBody>
          <a:bodyPr/>
          <a:lstStyle/>
          <a:p>
            <a:fld id="{84331D5A-154C-4691-B39E-13FDF060DC60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2C83297-3F39-473D-AE10-7D765EDCC6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327944" y="-1610995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BD8B94BC-77A0-4D2A-ACC2-F530017452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008" y="549004"/>
            <a:ext cx="2880315" cy="1439727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1E5A619-958B-4D42-95DF-1C44FA6861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86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9749" y="25412"/>
            <a:ext cx="5516243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9749" y="1485912"/>
            <a:ext cx="5516243" cy="401200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360000" cy="360000"/>
          </a:xfrm>
          <a:prstGeom prst="ellipse">
            <a:avLst/>
          </a:prstGeom>
        </p:spPr>
        <p:txBody>
          <a:bodyPr/>
          <a:lstStyle/>
          <a:p>
            <a:fld id="{84331D5A-154C-4691-B39E-13FDF060DC60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48EBA60-ED87-4694-8A15-015B256F71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31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 Squa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360000" cy="360000"/>
          </a:xfrm>
          <a:prstGeom prst="ellipse">
            <a:avLst/>
          </a:prstGeom>
        </p:spPr>
        <p:txBody>
          <a:bodyPr/>
          <a:lstStyle/>
          <a:p>
            <a:fld id="{84331D5A-154C-4691-B39E-13FDF060DC60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4064000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3425BD5-2E39-4B80-8D20-800140D73B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64000" y="0"/>
            <a:ext cx="4063999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F4DA1B3-DAD9-43EE-9381-2787CA979B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28000" y="0"/>
            <a:ext cx="4063999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23066BF-02FE-4358-AB03-F0BA023D19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844" y="4605360"/>
            <a:ext cx="2880315" cy="1439727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1645863-17B7-4BE6-80BC-134DA952CA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5842" y="4605360"/>
            <a:ext cx="2880315" cy="1439727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AABF3B-152E-4605-B1E2-F976D153D2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19842" y="4605360"/>
            <a:ext cx="2880315" cy="1439727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2720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297D7E4-E383-4E87-BF80-3CF7956A23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9" y="0"/>
            <a:ext cx="6096001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16B6AE8-6A2C-4EDC-9767-8702A3E7D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985" y="908664"/>
            <a:ext cx="4319994" cy="2160133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3600"/>
            </a:lvl1pPr>
          </a:lstStyle>
          <a:p>
            <a:pPr lvl="0"/>
            <a:r>
              <a:rPr lang="en-US"/>
              <a:t>Your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40F14FD-C2C6-4737-B010-099B764593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260191" y="4697868"/>
            <a:ext cx="3415162" cy="2160133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BC7A3E4-6E18-4996-9A7B-0A19B8A70B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C313BC4-D8F3-4608-8D40-4D0A6A6541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3146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 Circ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17746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3425BD5-2E39-4B80-8D20-800140D73B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36000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F4DA1B3-DAD9-43EE-9381-2787CA979B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85744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8669FE6-DC12-48A6-873C-9FD89E76C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10515600" cy="132556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8E8DA5-3F92-47A7-B041-AA9FED6DD5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7588" y="4557602"/>
            <a:ext cx="288031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3A1D50D-88E8-474D-AD9F-8CE537658E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5842" y="4557602"/>
            <a:ext cx="288031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3E34AB1-A9EC-47AD-91A5-C42CD17FF4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05586" y="4557602"/>
            <a:ext cx="288031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453ACB0-A958-49F0-980F-B80D5A1A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1AD1DC8-0FC3-471A-A118-2DCCC799B6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83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nu Circ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17746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3425BD5-2E39-4B80-8D20-800140D73B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36000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F4DA1B3-DAD9-43EE-9381-2787CA979B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85744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8669FE6-DC12-48A6-873C-9FD89E76C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105156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8E8DA5-3F92-47A7-B041-AA9FED6DD5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7588" y="4557602"/>
            <a:ext cx="288031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3A1D50D-88E8-474D-AD9F-8CE537658E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5842" y="4557602"/>
            <a:ext cx="288031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3E34AB1-A9EC-47AD-91A5-C42CD17FF4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05586" y="4557602"/>
            <a:ext cx="288031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453ACB0-A958-49F0-980F-B80D5A1A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3C0163A-1BA1-40AE-A812-E2C71A14A1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85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 Squa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360000" cy="360000"/>
          </a:xfrm>
          <a:prstGeom prst="ellipse">
            <a:avLst/>
          </a:prstGeom>
        </p:spPr>
        <p:txBody>
          <a:bodyPr/>
          <a:lstStyle/>
          <a:p>
            <a:fld id="{84331D5A-154C-4691-B39E-13FDF060DC60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3047998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3425BD5-2E39-4B80-8D20-800140D73B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48002" y="0"/>
            <a:ext cx="3047998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F4DA1B3-DAD9-43EE-9381-2787CA979B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0"/>
            <a:ext cx="3047999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03C8A10-5877-445C-82C6-F767CB7018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44001" y="0"/>
            <a:ext cx="3047999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C0D8768A-1942-4348-9B17-515FB83135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605360"/>
            <a:ext cx="3047998" cy="1439727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30EEE78-C9CC-4FA4-A134-6F826997522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74783" y="4605360"/>
            <a:ext cx="3021217" cy="1439727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ED2BDABE-5F6C-40F3-A50E-D95781E5EA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0" y="4605360"/>
            <a:ext cx="3047998" cy="1439727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408E8D3-6C6B-4F7C-86BC-0FF7116256D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43998" y="4605360"/>
            <a:ext cx="3047998" cy="1439727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9841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 Circ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7695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3425BD5-2E39-4B80-8D20-800140D73B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46396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F4DA1B3-DAD9-43EE-9381-2787CA979B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5097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8669FE6-DC12-48A6-873C-9FD89E76C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10515600" cy="132556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8E8DA5-3F92-47A7-B041-AA9FED6DD5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298" y="4557602"/>
            <a:ext cx="243479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453ACB0-A958-49F0-980F-B80D5A1A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25C1F79-74AD-4D5F-ADCD-55822C02267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04623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549247DC-61DF-4FF4-A3E7-5CBBAD8B88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84204" y="4557602"/>
            <a:ext cx="243479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5234C98-7976-48C9-B206-8632061E828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18756" y="4557602"/>
            <a:ext cx="243479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D15C8FCD-8A6B-4B3D-B55F-55A85F21FB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47226" y="4557602"/>
            <a:ext cx="243479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1F33D33-544C-4470-951F-F3FB99CCC2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90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 Circle 4 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7695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3425BD5-2E39-4B80-8D20-800140D73B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46396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F4DA1B3-DAD9-43EE-9381-2787CA979B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5097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8669FE6-DC12-48A6-873C-9FD89E76C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105156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8E8DA5-3F92-47A7-B041-AA9FED6DD5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298" y="4557602"/>
            <a:ext cx="243479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453ACB0-A958-49F0-980F-B80D5A1A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25C1F79-74AD-4D5F-ADCD-55822C02267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04623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549247DC-61DF-4FF4-A3E7-5CBBAD8B88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84204" y="4557602"/>
            <a:ext cx="243479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5234C98-7976-48C9-B206-8632061E828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18756" y="4557602"/>
            <a:ext cx="243479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D15C8FCD-8A6B-4B3D-B55F-55A85F21FB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47226" y="4557602"/>
            <a:ext cx="243479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1F33D33-544C-4470-951F-F3FB99CCC2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02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297D7E4-E383-4E87-BF80-3CF7956A23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2001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51A06F9-8EEB-434E-A286-D5B60B5F28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327944" y="-1610995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A2E47B4-F24E-415C-ADAF-C4B9C67BE9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008" y="549004"/>
            <a:ext cx="2880315" cy="1439727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3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7B794E5-FFE1-48CC-ADAF-9AFFA476E7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755233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1AF1F8-982E-4833-B755-1FC15D3E21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5144A71-1C83-432B-929D-AC783C3D2A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495017"/>
            <a:ext cx="5498906" cy="362036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8A1AE5E-A6D5-48A5-8FD5-2E3EAF383C1B}"/>
              </a:ext>
            </a:extLst>
          </p:cNvPr>
          <p:cNvSpPr>
            <a:spLocks noChangeAspect="1"/>
          </p:cNvSpPr>
          <p:nvPr userDrawn="1"/>
        </p:nvSpPr>
        <p:spPr>
          <a:xfrm>
            <a:off x="7962178" y="-2700001"/>
            <a:ext cx="6848991" cy="6849000"/>
          </a:xfrm>
          <a:prstGeom prst="ellipse">
            <a:avLst/>
          </a:prstGeom>
          <a:noFill/>
          <a:ln w="393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60000" tIns="1800000" rIns="288000" bIns="468000" rtlCol="0" anchor="b" anchorCtr="0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BE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6F7B41C-00C8-4300-9347-D2704B8B18AC}"/>
              </a:ext>
            </a:extLst>
          </p:cNvPr>
          <p:cNvSpPr txBox="1">
            <a:spLocks/>
          </p:cNvSpPr>
          <p:nvPr userDrawn="1"/>
        </p:nvSpPr>
        <p:spPr>
          <a:xfrm>
            <a:off x="8486775" y="528638"/>
            <a:ext cx="3232811" cy="143972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7200" b="1">
                <a:solidFill>
                  <a:schemeClr val="bg1"/>
                </a:solidFill>
                <a:latin typeface="Century Gothic" panose="020B0502020202020204" pitchFamily="34" charset="0"/>
              </a:rPr>
              <a:t>THANK </a:t>
            </a:r>
          </a:p>
          <a:p>
            <a:pPr algn="r"/>
            <a:r>
              <a:rPr lang="fr-BE" sz="7200" b="1">
                <a:solidFill>
                  <a:schemeClr val="bg1"/>
                </a:solidFill>
                <a:latin typeface="Century Gothic" panose="020B0502020202020204" pitchFamily="34" charset="0"/>
              </a:rPr>
              <a:t>YOU</a:t>
            </a:r>
            <a:endParaRPr lang="en-BE" sz="72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30BDF43-31C9-4BC8-8E73-CB28816E7E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807" y="800699"/>
            <a:ext cx="5266805" cy="468304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Your contact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1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08FC77-6FB1-4D27-ACDB-E33F4ADB0AA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69AD9D-D4C1-47AE-AF26-47FF4284AF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889" b="82058"/>
          <a:stretch/>
        </p:blipFill>
        <p:spPr>
          <a:xfrm>
            <a:off x="0" y="3781813"/>
            <a:ext cx="12192000" cy="3076187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1E39C24-DEC7-4B5A-809E-11A22B907B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endParaRPr lang="en-BE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ED54BD2A-5F76-42C8-9C24-19D7E2BCA0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DB27ABE-DAF7-49BF-AE8D-B9676F2119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0B4AFAB-BF71-45E2-827B-30E346A149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891522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08FC77-6FB1-4D27-ACDB-E33F4ADB0AA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CDCB3B-2305-4107-A132-76D96AD41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28" r="30052" b="83463"/>
          <a:stretch/>
        </p:blipFill>
        <p:spPr>
          <a:xfrm>
            <a:off x="0" y="3781812"/>
            <a:ext cx="12192000" cy="3076188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1E39C24-DEC7-4B5A-809E-11A22B907B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accent5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endParaRPr lang="en-BE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ED54BD2A-5F76-42C8-9C24-19D7E2BCA0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DB27ABE-DAF7-49BF-AE8D-B9676F2119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E52B9A-EBEE-4485-B713-EC88748739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16703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08FC77-6FB1-4D27-ACDB-E33F4ADB0AA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69AD9D-D4C1-47AE-AF26-47FF4284AF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889" b="82058"/>
          <a:stretch/>
        </p:blipFill>
        <p:spPr>
          <a:xfrm flipH="1">
            <a:off x="0" y="3781813"/>
            <a:ext cx="12192000" cy="307618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586C0A0-FE65-4D0B-B205-1BEA0E7942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968D8E0-8500-4AE1-8B29-0BDDE43613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endParaRPr lang="en-BE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DB41E0B-7836-48EF-82C3-583D41E7B6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52954CC-90D2-47FB-AD2C-438D7C9EB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50235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1AF1F8-982E-4833-B755-1FC15D3E21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5144A71-1C83-432B-929D-AC783C3D2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0687" y="528637"/>
            <a:ext cx="8810625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386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08FC77-6FB1-4D27-ACDB-E33F4ADB0AA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586C0A0-FE65-4D0B-B205-1BEA0E7942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968D8E0-8500-4AE1-8B29-0BDDE43613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accent5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endParaRPr lang="en-BE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DB41E0B-7836-48EF-82C3-583D41E7B6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0FEABF-D9A9-467F-B243-7C618A8389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019800" y="3716841"/>
            <a:ext cx="18608160" cy="1860206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53D1C05-676A-451F-A38A-20D74B8A9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03497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08FC77-6FB1-4D27-ACDB-E33F4ADB0AA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586C0A0-FE65-4D0B-B205-1BEA0E7942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215A4BA-89E5-478A-86C5-84225978F7D5}"/>
              </a:ext>
            </a:extLst>
          </p:cNvPr>
          <p:cNvSpPr/>
          <p:nvPr userDrawn="1"/>
        </p:nvSpPr>
        <p:spPr>
          <a:xfrm>
            <a:off x="-328084" y="3716841"/>
            <a:ext cx="18608160" cy="186081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815EBB6-A101-4913-A9FB-C207FC36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1668" b="5532"/>
          <a:stretch/>
        </p:blipFill>
        <p:spPr>
          <a:xfrm>
            <a:off x="10194109" y="5650315"/>
            <a:ext cx="2150291" cy="136008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6D94E41-0E46-4B40-98D9-C1ED367155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47495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08FC77-6FB1-4D27-ACDB-E33F4ADB0AA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DD6194-636A-4FD2-A3C2-372C6A8B7E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14" r="14450" b="82058"/>
          <a:stretch/>
        </p:blipFill>
        <p:spPr>
          <a:xfrm>
            <a:off x="0" y="3781813"/>
            <a:ext cx="12192000" cy="307618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0C290ED-D890-4156-9FDE-3498B38459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889691B-05CC-49BC-A43A-D3CEC9BCB9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endParaRPr lang="en-BE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2223AC7-CFBB-476E-9497-0D67F361AC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03DF71F-513F-49DD-9717-AF7D01B9A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351887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D4AA0C-CF99-4A2F-BC70-17C5AF79283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0B8B99-4B68-4B75-9043-8EE3A3BC66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17" r="28831" b="82058"/>
          <a:stretch/>
        </p:blipFill>
        <p:spPr>
          <a:xfrm>
            <a:off x="1968500" y="3781811"/>
            <a:ext cx="10223500" cy="307618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E3F1738-F7D1-4BCB-9ADC-F25E40804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C06AC06-4146-4519-950B-4350626DC6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endParaRPr lang="en-BE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E280A87-DA79-42F1-96D9-8B8758E983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52C2799-C337-496E-9827-25D6EBDFAD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928352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D4AA0C-CF99-4A2F-BC70-17C5AF79283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EE74B23-1BE0-4352-9EE4-59A5E39DB229}"/>
              </a:ext>
            </a:extLst>
          </p:cNvPr>
          <p:cNvSpPr/>
          <p:nvPr userDrawn="1"/>
        </p:nvSpPr>
        <p:spPr>
          <a:xfrm>
            <a:off x="-4541353" y="3781810"/>
            <a:ext cx="16580066" cy="16580066"/>
          </a:xfrm>
          <a:prstGeom prst="ellipse">
            <a:avLst/>
          </a:prstGeom>
          <a:solidFill>
            <a:srgbClr val="CC092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EF825CF-35AA-41AB-B28A-97B5B1B70B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547E513-BC61-4A74-9EBA-FD4436D83F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endParaRPr lang="en-BE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670476B-E61A-4674-A298-18824B7E3F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C5104D2-9A3C-45FC-8BB7-C17A6A7EF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849454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D4AA0C-CF99-4A2F-BC70-17C5AF79283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0B8B99-4B68-4B75-9043-8EE3A3BC66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14" r="14450" b="82058"/>
          <a:stretch/>
        </p:blipFill>
        <p:spPr>
          <a:xfrm>
            <a:off x="0" y="3781811"/>
            <a:ext cx="12192000" cy="3076189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DF64E6C-D417-475A-B07C-02BC53DF53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1338825" y="-1610994"/>
            <a:ext cx="5039992" cy="5039993"/>
          </a:xfrm>
          <a:prstGeom prst="ellipse">
            <a:avLst/>
          </a:prstGeom>
          <a:ln w="3937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endParaRPr lang="en-BE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97C438F-CDAD-4967-B3A9-C308C3B1A5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E5E27E3-1C94-470D-B7A2-50A5C8BA1F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9307" y="549004"/>
            <a:ext cx="2880315" cy="1439727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D6BA892-E354-463E-8974-77E72430F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49900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8A36BC3-5FF5-4F44-B2E9-D27683B754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6C558-FCAF-41D4-8F84-BC72413F7D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05" r="4205" b="52053"/>
          <a:stretch/>
        </p:blipFill>
        <p:spPr>
          <a:xfrm>
            <a:off x="-1" y="475536"/>
            <a:ext cx="12192001" cy="638246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EC7B0AB-2716-447D-B106-0FA6D5497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8E36E-91F7-499D-83EC-80EA1AC061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69279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CA53D16-E89C-4626-9E47-654D7BA706F6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7E35F4-F337-48AD-BE37-DDD0DECFF5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05" r="4205" b="52053"/>
          <a:stretch/>
        </p:blipFill>
        <p:spPr>
          <a:xfrm>
            <a:off x="-1" y="475535"/>
            <a:ext cx="12192001" cy="638246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85EE963-2F12-422B-A137-2B7583B895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563A9-FE5E-4FFD-B5A8-3A23FA268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652671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90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454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5144A71-1C83-432B-929D-AC783C3D2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0687" y="528637"/>
            <a:ext cx="8810625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444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 slide 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297D7E4-E383-4E87-BF80-3CF7956A23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9" y="0"/>
            <a:ext cx="6096001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16B6AE8-6A2C-4EDC-9767-8702A3E7D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985" y="908664"/>
            <a:ext cx="4319994" cy="2160133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Your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40F14FD-C2C6-4737-B010-099B764593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260191" y="4697868"/>
            <a:ext cx="3415162" cy="2160133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BC7A3E4-6E18-4996-9A7B-0A19B8A70B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C313BC4-D8F3-4608-8D40-4D0A6A6541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89072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297D7E4-E383-4E87-BF80-3CF7956A23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9" y="0"/>
            <a:ext cx="6096001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16B6AE8-6A2C-4EDC-9767-8702A3E7D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985" y="908664"/>
            <a:ext cx="4319994" cy="2160133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3600"/>
            </a:lvl1pPr>
          </a:lstStyle>
          <a:p>
            <a:pPr lvl="0"/>
            <a:r>
              <a:rPr lang="en-US"/>
              <a:t>Your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40F14FD-C2C6-4737-B010-099B764593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260191" y="4697868"/>
            <a:ext cx="3415162" cy="2160133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BC7A3E4-6E18-4996-9A7B-0A19B8A70B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C313BC4-D8F3-4608-8D40-4D0A6A6541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08366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1AF1F8-982E-4833-B755-1FC15D3E21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5144A71-1C83-432B-929D-AC783C3D2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0687" y="528637"/>
            <a:ext cx="8810625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146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5144A71-1C83-432B-929D-AC783C3D2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0687" y="528637"/>
            <a:ext cx="8810625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700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07B599-F673-4937-844F-6065A17189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549275"/>
            <a:ext cx="6704148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429000"/>
            <a:ext cx="670414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60F18-94DE-4B2D-AFC7-480A12D77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D879470-94CA-45B9-A260-23B42DC7D7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5A7F437-58A7-4CD6-8AED-A458F69454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8C00FEF-3DD7-4DFF-B569-5099720FC0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58574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549275"/>
            <a:ext cx="6704148" cy="2852737"/>
          </a:xfrm>
        </p:spPr>
        <p:txBody>
          <a:bodyPr anchor="b"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429000"/>
            <a:ext cx="670414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85ED3-044C-462F-BBE2-080C38185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B6DECD06-8D71-4F99-B995-A8DFEDE41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256E254-F2D8-406C-9776-1CCA964A57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16E85AD-85A3-41A2-8ED1-45302DFD3C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90254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105156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497603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25926FE-2125-4E64-A440-906AED502F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5098" y="5742000"/>
            <a:ext cx="1056902" cy="11160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9DC06F-8EA3-4AD1-AB21-96A9F064C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725477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10515600" cy="132556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497603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25926FE-2125-4E64-A440-906AED502F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5098" y="5742000"/>
            <a:ext cx="1056902" cy="11160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9DC06F-8EA3-4AD1-AB21-96A9F064C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419072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Red Circ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7193098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899" y="1497603"/>
            <a:ext cx="7913097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9DC06F-8EA3-4AD1-AB21-96A9F064C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0DD2F4E-441A-4BDB-A81E-E6F10082FB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76859E-F412-40D0-BD04-64EDAA2199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F66BCEA-8F30-4349-9334-09EABE1A12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538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hit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9DC06F-8EA3-4AD1-AB21-96A9F064C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E80085-2A70-4289-AA8C-A88C5879F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7193098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75045BB-816D-463A-9856-0244AD63B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97603"/>
            <a:ext cx="7913097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7201171-41E5-495B-9EB5-26AA50F160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8DDA72-BF92-46D6-9B83-D4857B20C8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736DF1-230D-4C6B-81DB-1DBAD33B3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06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07B599-F673-4937-844F-6065A17189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549275"/>
            <a:ext cx="6704148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429000"/>
            <a:ext cx="670414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60F18-94DE-4B2D-AFC7-480A12D77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D879470-94CA-45B9-A260-23B42DC7D7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5A7F437-58A7-4CD6-8AED-A458F69454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8C00FEF-3DD7-4DFF-B569-5099720FC0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06045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icture Whit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307" y="365125"/>
            <a:ext cx="5257800" cy="132556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07" y="1825625"/>
            <a:ext cx="4897794" cy="3763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56286-F821-4D0A-AE9E-CBF655831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9307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4D636DF-F682-4C6A-B0AC-76FD4B01E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7CE2BE2-C6A2-4E4C-B74F-27DBCB1F8E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48860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ic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307" y="365125"/>
            <a:ext cx="5257800" cy="132556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07" y="1825625"/>
            <a:ext cx="4897794" cy="3763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56286-F821-4D0A-AE9E-CBF655831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9307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689831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icture Red Circ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307" y="365125"/>
            <a:ext cx="52578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07" y="1825625"/>
            <a:ext cx="4897794" cy="37633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56286-F821-4D0A-AE9E-CBF655831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9307" y="6128725"/>
            <a:ext cx="360000" cy="36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A63A736-0203-418D-BEFC-4EDB689930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6B39B27-C77D-42AE-806C-AF21A73E90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06631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icture 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307" y="365125"/>
            <a:ext cx="52578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07" y="1825625"/>
            <a:ext cx="4897794" cy="37633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56286-F821-4D0A-AE9E-CBF655831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9307" y="6128725"/>
            <a:ext cx="360000" cy="36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630037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Whit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9749" y="25412"/>
            <a:ext cx="5516243" cy="132556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9749" y="1485912"/>
            <a:ext cx="5516243" cy="40120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360000" cy="360000"/>
          </a:xfrm>
          <a:prstGeom prst="ellipse">
            <a:avLst/>
          </a:prstGeom>
        </p:spPr>
        <p:txBody>
          <a:bodyPr/>
          <a:lstStyle/>
          <a:p>
            <a:fld id="{84331D5A-154C-4691-B39E-13FDF060DC60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FC8633B-A345-43A4-B964-944CDA4DB0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839CD07-D475-4255-8F95-35ECA9EA6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327944" y="-1610995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6A98C8AC-F5F2-4F28-B5D0-4AE43C72E7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008" y="549004"/>
            <a:ext cx="2880315" cy="1439727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3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42585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9749" y="25412"/>
            <a:ext cx="5516243" cy="132556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9749" y="1485912"/>
            <a:ext cx="5516243" cy="41030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360000" cy="360000"/>
          </a:xfrm>
          <a:prstGeom prst="ellipse">
            <a:avLst/>
          </a:prstGeom>
        </p:spPr>
        <p:txBody>
          <a:bodyPr/>
          <a:lstStyle/>
          <a:p>
            <a:fld id="{84331D5A-154C-4691-B39E-13FDF060DC60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39E521A-FADF-4DCD-8EC5-80B5CC6E6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361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Red Circ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9749" y="25412"/>
            <a:ext cx="5516243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9749" y="1485912"/>
            <a:ext cx="5516243" cy="401200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360000" cy="360000"/>
          </a:xfrm>
          <a:prstGeom prst="ellipse">
            <a:avLst/>
          </a:prstGeom>
        </p:spPr>
        <p:txBody>
          <a:bodyPr/>
          <a:lstStyle/>
          <a:p>
            <a:fld id="{84331D5A-154C-4691-B39E-13FDF060DC60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2C83297-3F39-473D-AE10-7D765EDCC6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327944" y="-1610995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BD8B94BC-77A0-4D2A-ACC2-F530017452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008" y="549004"/>
            <a:ext cx="2880315" cy="1439727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3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1E5A619-958B-4D42-95DF-1C44FA6861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471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9749" y="25412"/>
            <a:ext cx="5516243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9749" y="1485912"/>
            <a:ext cx="5516243" cy="401200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360000" cy="360000"/>
          </a:xfrm>
          <a:prstGeom prst="ellipse">
            <a:avLst/>
          </a:prstGeom>
        </p:spPr>
        <p:txBody>
          <a:bodyPr/>
          <a:lstStyle/>
          <a:p>
            <a:fld id="{84331D5A-154C-4691-B39E-13FDF060DC60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48EBA60-ED87-4694-8A15-015B256F71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050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 Squa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360000" cy="360000"/>
          </a:xfrm>
          <a:prstGeom prst="ellipse">
            <a:avLst/>
          </a:prstGeom>
        </p:spPr>
        <p:txBody>
          <a:bodyPr/>
          <a:lstStyle/>
          <a:p>
            <a:fld id="{84331D5A-154C-4691-B39E-13FDF060DC60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4064000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3425BD5-2E39-4B80-8D20-800140D73B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64000" y="0"/>
            <a:ext cx="4063999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F4DA1B3-DAD9-43EE-9381-2787CA979B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28000" y="0"/>
            <a:ext cx="4063999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23066BF-02FE-4358-AB03-F0BA023D19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844" y="4605360"/>
            <a:ext cx="2880315" cy="1439727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1645863-17B7-4BE6-80BC-134DA952CA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5842" y="4605360"/>
            <a:ext cx="2880315" cy="1439727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AABF3B-152E-4605-B1E2-F976D153D2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19842" y="4605360"/>
            <a:ext cx="2880315" cy="1439727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08198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 Circ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17746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3425BD5-2E39-4B80-8D20-800140D73B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36000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F4DA1B3-DAD9-43EE-9381-2787CA979B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85744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8669FE6-DC12-48A6-873C-9FD89E76C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10515600" cy="132556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8E8DA5-3F92-47A7-B041-AA9FED6DD5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7588" y="4557602"/>
            <a:ext cx="288031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3A1D50D-88E8-474D-AD9F-8CE537658E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5842" y="4557602"/>
            <a:ext cx="288031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3E34AB1-A9EC-47AD-91A5-C42CD17FF4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05586" y="4557602"/>
            <a:ext cx="288031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453ACB0-A958-49F0-980F-B80D5A1A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1AD1DC8-0FC3-471A-A118-2DCCC799B6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5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549275"/>
            <a:ext cx="6704148" cy="2852737"/>
          </a:xfrm>
        </p:spPr>
        <p:txBody>
          <a:bodyPr anchor="b"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429000"/>
            <a:ext cx="670414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85ED3-044C-462F-BBE2-080C38185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B6DECD06-8D71-4F99-B995-A8DFEDE41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256E254-F2D8-406C-9776-1CCA964A57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16E85AD-85A3-41A2-8ED1-45302DFD3C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58022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nu Circ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17746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3425BD5-2E39-4B80-8D20-800140D73B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36000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F4DA1B3-DAD9-43EE-9381-2787CA979B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85744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8669FE6-DC12-48A6-873C-9FD89E76C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105156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8E8DA5-3F92-47A7-B041-AA9FED6DD5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7588" y="4557602"/>
            <a:ext cx="288031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3A1D50D-88E8-474D-AD9F-8CE537658E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5842" y="4557602"/>
            <a:ext cx="288031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3E34AB1-A9EC-47AD-91A5-C42CD17FF4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05586" y="4557602"/>
            <a:ext cx="288031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453ACB0-A958-49F0-980F-B80D5A1A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3C0163A-1BA1-40AE-A812-E2C71A14A1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279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 Squa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360000" cy="360000"/>
          </a:xfrm>
          <a:prstGeom prst="ellipse">
            <a:avLst/>
          </a:prstGeom>
        </p:spPr>
        <p:txBody>
          <a:bodyPr/>
          <a:lstStyle/>
          <a:p>
            <a:fld id="{84331D5A-154C-4691-B39E-13FDF060DC60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3047998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3425BD5-2E39-4B80-8D20-800140D73B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48002" y="0"/>
            <a:ext cx="3047998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F4DA1B3-DAD9-43EE-9381-2787CA979B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0"/>
            <a:ext cx="3047999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03C8A10-5877-445C-82C6-F767CB7018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44001" y="0"/>
            <a:ext cx="3047999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C0D8768A-1942-4348-9B17-515FB83135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605360"/>
            <a:ext cx="3047998" cy="1439727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30EEE78-C9CC-4FA4-A134-6F826997522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74783" y="4605360"/>
            <a:ext cx="3021217" cy="1439727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ED2BDABE-5F6C-40F3-A50E-D95781E5EA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0" y="4605360"/>
            <a:ext cx="3047998" cy="1439727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408E8D3-6C6B-4F7C-86BC-0FF7116256D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43998" y="4605360"/>
            <a:ext cx="3047998" cy="1439727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432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 Circ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7695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3425BD5-2E39-4B80-8D20-800140D73B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46396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F4DA1B3-DAD9-43EE-9381-2787CA979B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5097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8669FE6-DC12-48A6-873C-9FD89E76C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10515600" cy="132556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8E8DA5-3F92-47A7-B041-AA9FED6DD5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298" y="4557602"/>
            <a:ext cx="243479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453ACB0-A958-49F0-980F-B80D5A1A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25C1F79-74AD-4D5F-ADCD-55822C02267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04623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549247DC-61DF-4FF4-A3E7-5CBBAD8B88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84204" y="4557602"/>
            <a:ext cx="243479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5234C98-7976-48C9-B206-8632061E828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18756" y="4557602"/>
            <a:ext cx="243479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D15C8FCD-8A6B-4B3D-B55F-55A85F21FB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47226" y="4557602"/>
            <a:ext cx="243479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1F33D33-544C-4470-951F-F3FB99CCC2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703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 Circle 4 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7695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3425BD5-2E39-4B80-8D20-800140D73B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46396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F4DA1B3-DAD9-43EE-9381-2787CA979B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5097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8669FE6-DC12-48A6-873C-9FD89E76C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105156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8E8DA5-3F92-47A7-B041-AA9FED6DD5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298" y="4557602"/>
            <a:ext cx="243479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453ACB0-A958-49F0-980F-B80D5A1A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25C1F79-74AD-4D5F-ADCD-55822C02267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04623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549247DC-61DF-4FF4-A3E7-5CBBAD8B88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84204" y="4557602"/>
            <a:ext cx="243479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5234C98-7976-48C9-B206-8632061E828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18756" y="4557602"/>
            <a:ext cx="243479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D15C8FCD-8A6B-4B3D-B55F-55A85F21FB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47226" y="4557602"/>
            <a:ext cx="243479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1F33D33-544C-4470-951F-F3FB99CCC2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747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297D7E4-E383-4E87-BF80-3CF7956A23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2001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51A06F9-8EEB-434E-A286-D5B60B5F28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327944" y="-1610995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A2E47B4-F24E-415C-ADAF-C4B9C67BE9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008" y="549004"/>
            <a:ext cx="2880315" cy="1439727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3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67908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1AF1F8-982E-4833-B755-1FC15D3E21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5144A71-1C83-432B-929D-AC783C3D2A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495017"/>
            <a:ext cx="5498906" cy="362036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8A1AE5E-A6D5-48A5-8FD5-2E3EAF383C1B}"/>
              </a:ext>
            </a:extLst>
          </p:cNvPr>
          <p:cNvSpPr>
            <a:spLocks noChangeAspect="1"/>
          </p:cNvSpPr>
          <p:nvPr userDrawn="1"/>
        </p:nvSpPr>
        <p:spPr>
          <a:xfrm>
            <a:off x="7962178" y="-2700001"/>
            <a:ext cx="6848991" cy="6849000"/>
          </a:xfrm>
          <a:prstGeom prst="ellipse">
            <a:avLst/>
          </a:prstGeom>
          <a:noFill/>
          <a:ln w="393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60000" tIns="1800000" rIns="288000" bIns="468000" rtlCol="0" anchor="b" anchorCtr="0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BE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6F7B41C-00C8-4300-9347-D2704B8B18AC}"/>
              </a:ext>
            </a:extLst>
          </p:cNvPr>
          <p:cNvSpPr txBox="1">
            <a:spLocks/>
          </p:cNvSpPr>
          <p:nvPr userDrawn="1"/>
        </p:nvSpPr>
        <p:spPr>
          <a:xfrm>
            <a:off x="8677346" y="528638"/>
            <a:ext cx="2880315" cy="143972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7200" err="1">
                <a:solidFill>
                  <a:schemeClr val="bg1"/>
                </a:solidFill>
                <a:latin typeface="Century Gothic" panose="020B0502020202020204" pitchFamily="34" charset="0"/>
              </a:rPr>
              <a:t>Thank</a:t>
            </a:r>
            <a:r>
              <a:rPr lang="fr-BE" sz="720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algn="r"/>
            <a:r>
              <a:rPr lang="fr-BE" sz="7200" err="1">
                <a:solidFill>
                  <a:schemeClr val="bg1"/>
                </a:solidFill>
                <a:latin typeface="Century Gothic" panose="020B0502020202020204" pitchFamily="34" charset="0"/>
              </a:rPr>
              <a:t>you</a:t>
            </a:r>
            <a:endParaRPr lang="en-BE" sz="72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30BDF43-31C9-4BC8-8E73-CB28816E7E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807" y="800699"/>
            <a:ext cx="5266805" cy="468304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Your contact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21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7969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44322C-7BF5-4C33-88AE-ABB579E36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5378F8-BB41-4665-82EF-994919357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250AFF-D360-4499-AF45-96331855D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D2F1-12B3-4502-AE7C-B6C9D26E539E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8218C-01FF-478C-B432-375A7CF96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74741C-06D6-43D3-8F97-0853432D1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B492-80AE-4B1B-9176-9BD8FA5EF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941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 slide 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297D7E4-E383-4E87-BF80-3CF7956A23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9" y="0"/>
            <a:ext cx="6096001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16B6AE8-6A2C-4EDC-9767-8702A3E7D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985" y="908664"/>
            <a:ext cx="4319994" cy="2160133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Your title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BC7A3E4-6E18-4996-9A7B-0A19B8A70B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C313BC4-D8F3-4608-8D40-4D0A6A6541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9FD7FDB-0998-4890-BD47-5B8ABEE02B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09188"/>
            <a:ext cx="3627002" cy="11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795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297D7E4-E383-4E87-BF80-3CF7956A23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9" y="0"/>
            <a:ext cx="6096001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16B6AE8-6A2C-4EDC-9767-8702A3E7D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985" y="908664"/>
            <a:ext cx="4319994" cy="2160133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3600"/>
            </a:lvl1pPr>
          </a:lstStyle>
          <a:p>
            <a:pPr lvl="0"/>
            <a:r>
              <a:rPr lang="en-US"/>
              <a:t>Your title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BC7A3E4-6E18-4996-9A7B-0A19B8A70B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C313BC4-D8F3-4608-8D40-4D0A6A6541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1D3ACF0F-AB1F-45BE-89EA-3B38A5FDB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9200"/>
            <a:ext cx="3626999" cy="11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47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105156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497603"/>
            <a:ext cx="10515600" cy="40003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9DC06F-8EA3-4AD1-AB21-96A9F064C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A8E6710-6CA5-463B-BEFA-5771D46983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960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1AF1F8-982E-4833-B755-1FC15D3E21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1C3E02-875C-4DA7-A4EA-E4B1DB5CB4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00" y="1432661"/>
            <a:ext cx="10998000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927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261DEE68-F276-400F-9371-29FA81B6BE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04" y="1380708"/>
            <a:ext cx="10997992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634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07B599-F673-4937-844F-6065A17189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549275"/>
            <a:ext cx="6704148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429000"/>
            <a:ext cx="670414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60F18-94DE-4B2D-AFC7-480A12D77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5A7F437-58A7-4CD6-8AED-A458F69454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8C00FEF-3DD7-4DFF-B569-5099720FC0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B879514-0061-491F-A975-E7CD30A69E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000" y="5912725"/>
            <a:ext cx="2574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542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549275"/>
            <a:ext cx="6704148" cy="2852737"/>
          </a:xfrm>
        </p:spPr>
        <p:txBody>
          <a:bodyPr anchor="b"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429000"/>
            <a:ext cx="670414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85ED3-044C-462F-BBE2-080C38185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256E254-F2D8-406C-9776-1CCA964A57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16E85AD-85A3-41A2-8ED1-45302DFD3C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D52C7580-1C39-49B2-8818-7AA374EC8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064" y="5906235"/>
            <a:ext cx="2573998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861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105156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497603"/>
            <a:ext cx="10515600" cy="40003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9DC06F-8EA3-4AD1-AB21-96A9F064C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FE59A93-2556-43EB-8514-2947EC2210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000" y="5912725"/>
            <a:ext cx="2574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488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10515600" cy="132556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497603"/>
            <a:ext cx="10515600" cy="4000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9DC06F-8EA3-4AD1-AB21-96A9F064C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03F752A9-7A91-49F1-BEE1-FD00214A28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065" y="5906236"/>
            <a:ext cx="2617935" cy="80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92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Red Circ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7193098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899" y="1497603"/>
            <a:ext cx="7913097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9DC06F-8EA3-4AD1-AB21-96A9F064C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0DD2F4E-441A-4BDB-A81E-E6F10082FB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76859E-F412-40D0-BD04-64EDAA2199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56868ED-030F-408D-8DD3-2F8D21A19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000" y="5912725"/>
            <a:ext cx="2574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423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hit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9DC06F-8EA3-4AD1-AB21-96A9F064C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E80085-2A70-4289-AA8C-A88C5879F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7193098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75045BB-816D-463A-9856-0244AD63B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97603"/>
            <a:ext cx="7913097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7201171-41E5-495B-9EB5-26AA50F160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8DDA72-BF92-46D6-9B83-D4857B20C8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50ECBF28-644D-4227-855C-BACDC4B3A3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064" y="5906235"/>
            <a:ext cx="2573998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596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icture Whit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307" y="365125"/>
            <a:ext cx="5257800" cy="132556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07" y="1825625"/>
            <a:ext cx="4897794" cy="3763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56286-F821-4D0A-AE9E-CBF655831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9307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4D636DF-F682-4C6A-B0AC-76FD4B01E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7CE2BE2-C6A2-4E4C-B74F-27DBCB1F8E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94643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ic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307" y="365125"/>
            <a:ext cx="5257800" cy="132556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07" y="1825625"/>
            <a:ext cx="4897794" cy="3763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56286-F821-4D0A-AE9E-CBF655831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9307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50314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10515600" cy="132556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497603"/>
            <a:ext cx="10515600" cy="4000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9DC06F-8EA3-4AD1-AB21-96A9F064C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74DA72D-AF4D-472E-83B8-31F9F5D5E0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486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icture Red Circ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307" y="365125"/>
            <a:ext cx="52578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07" y="1825625"/>
            <a:ext cx="4897794" cy="37633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56286-F821-4D0A-AE9E-CBF655831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9307" y="6128725"/>
            <a:ext cx="360000" cy="36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A63A736-0203-418D-BEFC-4EDB689930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6B39B27-C77D-42AE-806C-AF21A73E90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55215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icture 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307" y="365125"/>
            <a:ext cx="52578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07" y="1825625"/>
            <a:ext cx="4897794" cy="37633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56286-F821-4D0A-AE9E-CBF655831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9307" y="6128725"/>
            <a:ext cx="360000" cy="36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666909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Whit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9749" y="25412"/>
            <a:ext cx="5516243" cy="132556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9749" y="1485912"/>
            <a:ext cx="5516243" cy="40120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360000" cy="360000"/>
          </a:xfrm>
          <a:prstGeom prst="ellipse">
            <a:avLst/>
          </a:prstGeom>
        </p:spPr>
        <p:txBody>
          <a:bodyPr/>
          <a:lstStyle/>
          <a:p>
            <a:fld id="{84331D5A-154C-4691-B39E-13FDF060DC60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839CD07-D475-4255-8F95-35ECA9EA6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327944" y="-1610995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6A98C8AC-F5F2-4F28-B5D0-4AE43C72E7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008" y="549004"/>
            <a:ext cx="2880315" cy="1439727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544B53C1-B5C9-427F-8CF1-CD65A470CA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064" y="5906235"/>
            <a:ext cx="2573998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586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9749" y="25412"/>
            <a:ext cx="5516243" cy="132556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9749" y="1485912"/>
            <a:ext cx="5516243" cy="41030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360000" cy="360000"/>
          </a:xfrm>
          <a:prstGeom prst="ellipse">
            <a:avLst/>
          </a:prstGeom>
        </p:spPr>
        <p:txBody>
          <a:bodyPr/>
          <a:lstStyle/>
          <a:p>
            <a:fld id="{84331D5A-154C-4691-B39E-13FDF060DC60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DC4D541C-02B1-4ED9-8869-1663309046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064" y="5906235"/>
            <a:ext cx="2573998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548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Red Circ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9749" y="25412"/>
            <a:ext cx="5516243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9749" y="1485912"/>
            <a:ext cx="5516243" cy="401200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360000" cy="360000"/>
          </a:xfrm>
          <a:prstGeom prst="ellipse">
            <a:avLst/>
          </a:prstGeom>
        </p:spPr>
        <p:txBody>
          <a:bodyPr/>
          <a:lstStyle/>
          <a:p>
            <a:fld id="{84331D5A-154C-4691-B39E-13FDF060DC60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2C83297-3F39-473D-AE10-7D765EDCC6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327944" y="-1610995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BD8B94BC-77A0-4D2A-ACC2-F530017452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008" y="549004"/>
            <a:ext cx="2880315" cy="1439727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CD31E24-7BB1-47E9-8C6D-05FC8D5AFE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000" y="5912725"/>
            <a:ext cx="2574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61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9749" y="25412"/>
            <a:ext cx="5516243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9749" y="1485912"/>
            <a:ext cx="5516243" cy="401200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360000" cy="360000"/>
          </a:xfrm>
          <a:prstGeom prst="ellipse">
            <a:avLst/>
          </a:prstGeom>
        </p:spPr>
        <p:txBody>
          <a:bodyPr/>
          <a:lstStyle/>
          <a:p>
            <a:fld id="{84331D5A-154C-4691-B39E-13FDF060DC60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B911484-256C-41B1-A705-982598ACBA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000" y="5912725"/>
            <a:ext cx="2574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649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 Squa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360000" cy="360000"/>
          </a:xfrm>
          <a:prstGeom prst="ellipse">
            <a:avLst/>
          </a:prstGeom>
        </p:spPr>
        <p:txBody>
          <a:bodyPr/>
          <a:lstStyle/>
          <a:p>
            <a:fld id="{84331D5A-154C-4691-B39E-13FDF060DC60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4064000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3425BD5-2E39-4B80-8D20-800140D73B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64000" y="0"/>
            <a:ext cx="4063999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F4DA1B3-DAD9-43EE-9381-2787CA979B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28000" y="0"/>
            <a:ext cx="4063999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23066BF-02FE-4358-AB03-F0BA023D19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844" y="4605360"/>
            <a:ext cx="2880315" cy="1439727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1645863-17B7-4BE6-80BC-134DA952CA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5842" y="4605360"/>
            <a:ext cx="2880315" cy="1439727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AABF3B-152E-4605-B1E2-F976D153D2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19842" y="4605360"/>
            <a:ext cx="2880315" cy="1439727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49299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 Circ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17746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3425BD5-2E39-4B80-8D20-800140D73B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36000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F4DA1B3-DAD9-43EE-9381-2787CA979B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85744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8669FE6-DC12-48A6-873C-9FD89E76C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10515600" cy="132556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8E8DA5-3F92-47A7-B041-AA9FED6DD5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7588" y="4557602"/>
            <a:ext cx="288031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3A1D50D-88E8-474D-AD9F-8CE537658E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5842" y="4557602"/>
            <a:ext cx="288031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3E34AB1-A9EC-47AD-91A5-C42CD17FF4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05586" y="4557602"/>
            <a:ext cx="288031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453ACB0-A958-49F0-980F-B80D5A1A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15F2BCDF-D3DD-4375-A87C-289E6651E5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064" y="5906235"/>
            <a:ext cx="2573998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422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nu Circ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17746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3425BD5-2E39-4B80-8D20-800140D73B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36000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F4DA1B3-DAD9-43EE-9381-2787CA979B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85744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8669FE6-DC12-48A6-873C-9FD89E76C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105156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8E8DA5-3F92-47A7-B041-AA9FED6DD5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7588" y="4557602"/>
            <a:ext cx="288031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3A1D50D-88E8-474D-AD9F-8CE537658E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5842" y="4557602"/>
            <a:ext cx="288031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3E34AB1-A9EC-47AD-91A5-C42CD17FF4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05586" y="4557602"/>
            <a:ext cx="288031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453ACB0-A958-49F0-980F-B80D5A1A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16" name="Picture 1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E5A86EE-6D40-4144-B6BD-E1BFC3F374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000" y="5912725"/>
            <a:ext cx="2574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778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 Squa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360000" cy="360000"/>
          </a:xfrm>
          <a:prstGeom prst="ellipse">
            <a:avLst/>
          </a:prstGeom>
        </p:spPr>
        <p:txBody>
          <a:bodyPr/>
          <a:lstStyle/>
          <a:p>
            <a:fld id="{84331D5A-154C-4691-B39E-13FDF060DC60}" type="slidenum">
              <a:rPr lang="en-BE" smtClean="0"/>
              <a:t>‹#›</a:t>
            </a:fld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3047998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3425BD5-2E39-4B80-8D20-800140D73B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48002" y="0"/>
            <a:ext cx="3047998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F4DA1B3-DAD9-43EE-9381-2787CA979B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0"/>
            <a:ext cx="3047999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03C8A10-5877-445C-82C6-F767CB7018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44001" y="0"/>
            <a:ext cx="3047999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C0D8768A-1942-4348-9B17-515FB83135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605360"/>
            <a:ext cx="3047998" cy="1439727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30EEE78-C9CC-4FA4-A134-6F826997522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74783" y="4605360"/>
            <a:ext cx="3021217" cy="1439727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ED2BDABE-5F6C-40F3-A50E-D95781E5EA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0" y="4605360"/>
            <a:ext cx="3047998" cy="1439727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408E8D3-6C6B-4F7C-86BC-0FF7116256D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43998" y="4605360"/>
            <a:ext cx="3047998" cy="1439727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1933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Red Circ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7193098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899" y="1497603"/>
            <a:ext cx="7913097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9DC06F-8EA3-4AD1-AB21-96A9F064C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0DD2F4E-441A-4BDB-A81E-E6F10082FB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937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76859E-F412-40D0-BD04-64EDAA2199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6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F66BCEA-8F30-4349-9334-09EABE1A12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909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 Circ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7695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3425BD5-2E39-4B80-8D20-800140D73B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46396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F4DA1B3-DAD9-43EE-9381-2787CA979B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5097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8669FE6-DC12-48A6-873C-9FD89E76C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10515600" cy="132556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8E8DA5-3F92-47A7-B041-AA9FED6DD5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298" y="4557602"/>
            <a:ext cx="243479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453ACB0-A958-49F0-980F-B80D5A1A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25C1F79-74AD-4D5F-ADCD-55822C02267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04623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549247DC-61DF-4FF4-A3E7-5CBBAD8B88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84204" y="4557602"/>
            <a:ext cx="243479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5234C98-7976-48C9-B206-8632061E828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18756" y="4557602"/>
            <a:ext cx="243479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D15C8FCD-8A6B-4B3D-B55F-55A85F21FB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47226" y="4557602"/>
            <a:ext cx="243479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5E54C379-A3F9-4FD4-B9D6-96AD124CC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064" y="5906235"/>
            <a:ext cx="2573998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551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 Circle 4 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82B72F-A6DD-4586-9AAE-6F981275AF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7695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3425BD5-2E39-4B80-8D20-800140D73B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46396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F4DA1B3-DAD9-43EE-9381-2787CA979B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5097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8669FE6-DC12-48A6-873C-9FD89E76C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105156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8E8DA5-3F92-47A7-B041-AA9FED6DD5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298" y="4557602"/>
            <a:ext cx="243479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453ACB0-A958-49F0-980F-B80D5A1A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25C1F79-74AD-4D5F-ADCD-55822C02267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04623" y="1742332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549247DC-61DF-4FF4-A3E7-5CBBAD8B88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84204" y="4557602"/>
            <a:ext cx="243479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5234C98-7976-48C9-B206-8632061E828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18756" y="4557602"/>
            <a:ext cx="243479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D15C8FCD-8A6B-4B3D-B55F-55A85F21FB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47226" y="4557602"/>
            <a:ext cx="2434795" cy="103139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9B8AB5E-212E-4BCD-A33C-013AD78E37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000" y="5912725"/>
            <a:ext cx="2574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170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297D7E4-E383-4E87-BF80-3CF7956A23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2001" cy="6858000"/>
          </a:xfr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51A06F9-8EEB-434E-A286-D5B60B5F28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327944" y="-1610995"/>
            <a:ext cx="5039992" cy="5039993"/>
          </a:xfrm>
          <a:prstGeom prst="ellipse">
            <a:avLst/>
          </a:prstGeom>
          <a:ln w="39370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A2E47B4-F24E-415C-ADAF-C4B9C67BE9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008" y="549004"/>
            <a:ext cx="2880315" cy="1439727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3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8629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1AF1F8-982E-4833-B755-1FC15D3E21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A1AE5E-A6D5-48A5-8FD5-2E3EAF383C1B}"/>
              </a:ext>
            </a:extLst>
          </p:cNvPr>
          <p:cNvSpPr>
            <a:spLocks noChangeAspect="1"/>
          </p:cNvSpPr>
          <p:nvPr userDrawn="1"/>
        </p:nvSpPr>
        <p:spPr>
          <a:xfrm>
            <a:off x="7962178" y="-2700001"/>
            <a:ext cx="6848991" cy="6849000"/>
          </a:xfrm>
          <a:prstGeom prst="ellipse">
            <a:avLst/>
          </a:prstGeom>
          <a:noFill/>
          <a:ln w="393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60000" tIns="1800000" rIns="288000" bIns="468000" rtlCol="0" anchor="b" anchorCtr="0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BE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6F7B41C-00C8-4300-9347-D2704B8B18AC}"/>
              </a:ext>
            </a:extLst>
          </p:cNvPr>
          <p:cNvSpPr txBox="1">
            <a:spLocks/>
          </p:cNvSpPr>
          <p:nvPr userDrawn="1"/>
        </p:nvSpPr>
        <p:spPr>
          <a:xfrm>
            <a:off x="8486775" y="528638"/>
            <a:ext cx="3232811" cy="143972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7200" b="1">
                <a:solidFill>
                  <a:schemeClr val="bg1"/>
                </a:solidFill>
                <a:latin typeface="Century Gothic" panose="020B0502020202020204" pitchFamily="34" charset="0"/>
              </a:rPr>
              <a:t>THANK </a:t>
            </a:r>
          </a:p>
          <a:p>
            <a:pPr algn="r"/>
            <a:r>
              <a:rPr lang="fr-BE" sz="7200" b="1">
                <a:solidFill>
                  <a:schemeClr val="bg1"/>
                </a:solidFill>
                <a:latin typeface="Century Gothic" panose="020B0502020202020204" pitchFamily="34" charset="0"/>
              </a:rPr>
              <a:t>YOU</a:t>
            </a:r>
            <a:endParaRPr lang="en-BE" sz="72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30BDF43-31C9-4BC8-8E73-CB28816E7E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807" y="800699"/>
            <a:ext cx="5266805" cy="468304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Your contact</a:t>
            </a:r>
          </a:p>
          <a:p>
            <a:pPr lvl="0"/>
            <a:endParaRPr lang="en-US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F9DAA8A-2E47-400F-9118-FBEA3A6EA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0344"/>
            <a:ext cx="4561734" cy="140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27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2185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&amp;WB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297D7E4-E383-4E87-BF80-3CF7956A23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16B6AE8-6A2C-4EDC-9767-8702A3E7D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985" y="908664"/>
            <a:ext cx="4319994" cy="21601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3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Your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40F14FD-C2C6-4737-B010-099B764593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260191" y="4697868"/>
            <a:ext cx="3415162" cy="2160133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BC7A3E4-6E18-4996-9A7B-0A19B8A70B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17500">
            <a:solidFill>
              <a:schemeClr val="accent5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C313BC4-D8F3-4608-8D40-4D0A6A6541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36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26224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&amp;WB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297D7E4-E383-4E87-BF80-3CF7956A23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BE"/>
              <a:t>CLICK TO ADD PICTURE</a:t>
            </a:r>
            <a:endParaRPr lang="en-BE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16B6AE8-6A2C-4EDC-9767-8702A3E7D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985" y="908664"/>
            <a:ext cx="4319994" cy="21601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3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Your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40F14FD-C2C6-4737-B010-099B764593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260191" y="4697868"/>
            <a:ext cx="3415162" cy="2160133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BC7A3E4-6E18-4996-9A7B-0A19B8A70B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gradFill>
            <a:gsLst>
              <a:gs pos="28000">
                <a:srgbClr val="000000">
                  <a:alpha val="0"/>
                </a:srgbClr>
              </a:gs>
              <a:gs pos="100000">
                <a:srgbClr val="000000">
                  <a:alpha val="60000"/>
                </a:srgbClr>
              </a:gs>
            </a:gsLst>
            <a:lin ang="18900000" scaled="1"/>
          </a:gradFill>
          <a:ln w="31750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lang="en-BE" sz="1000">
                <a:solidFill>
                  <a:schemeClr val="tx2"/>
                </a:solidFill>
              </a:defRPr>
            </a:lvl1pPr>
          </a:lstStyle>
          <a:p>
            <a:pPr marL="0" lvl="0" indent="0" algn="ctr">
              <a:buNone/>
            </a:pPr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C313BC4-D8F3-4608-8D40-4D0A6A6541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86029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&amp;WB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549275"/>
            <a:ext cx="6704148" cy="2852737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429000"/>
            <a:ext cx="6704148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85ED3-044C-462F-BBE2-080C38185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B6DECD06-8D71-4F99-B995-A8DFEDE41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256E254-F2D8-406C-9776-1CCA964A57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17500">
            <a:solidFill>
              <a:schemeClr val="accent5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16E85AD-85A3-41A2-8ED1-45302DFD3C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36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32648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&amp;WB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497603"/>
            <a:ext cx="10515600" cy="40003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9DC06F-8EA3-4AD1-AB21-96A9F064C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74DA72D-AF4D-472E-83B8-31F9F5D5E0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C86AFB-2545-403B-BF3C-B41773CC3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5124"/>
            <a:ext cx="10515600" cy="9949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30730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&amp;WB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9DC06F-8EA3-4AD1-AB21-96A9F064C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75045BB-816D-463A-9856-0244AD63B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97603"/>
            <a:ext cx="7913097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7201171-41E5-495B-9EB5-26AA50F160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52" y="-1610994"/>
            <a:ext cx="5039992" cy="5039993"/>
          </a:xfrm>
          <a:prstGeom prst="ellipse">
            <a:avLst/>
          </a:prstGeom>
          <a:ln w="317500">
            <a:solidFill>
              <a:schemeClr val="accent5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fr-BE" err="1"/>
              <a:t>Resize</a:t>
            </a:r>
            <a:r>
              <a:rPr lang="fr-BE"/>
              <a:t>/replace the </a:t>
            </a:r>
            <a:r>
              <a:rPr lang="fr-BE" err="1"/>
              <a:t>circle</a:t>
            </a:r>
            <a:r>
              <a:rPr lang="fr-BE"/>
              <a:t> to fit the </a:t>
            </a:r>
            <a:r>
              <a:rPr lang="fr-BE" err="1"/>
              <a:t>text</a:t>
            </a:r>
            <a:endParaRPr lang="en-B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8DDA72-BF92-46D6-9B83-D4857B20C8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5996" y="549004"/>
            <a:ext cx="2880315" cy="1439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36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736DF1-230D-4C6B-81DB-1DBAD33B3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1DAF803-87FB-4C40-9080-81E224969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5124"/>
            <a:ext cx="7913096" cy="9949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4433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35.xml"/><Relationship Id="rId26" Type="http://schemas.openxmlformats.org/officeDocument/2006/relationships/slideLayout" Target="../slideLayouts/slideLayout143.xml"/><Relationship Id="rId39" Type="http://schemas.openxmlformats.org/officeDocument/2006/relationships/theme" Target="../theme/theme5.xml"/><Relationship Id="rId21" Type="http://schemas.openxmlformats.org/officeDocument/2006/relationships/slideLayout" Target="../slideLayouts/slideLayout138.xml"/><Relationship Id="rId34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5" Type="http://schemas.openxmlformats.org/officeDocument/2006/relationships/slideLayout" Target="../slideLayouts/slideLayout142.xml"/><Relationship Id="rId33" Type="http://schemas.openxmlformats.org/officeDocument/2006/relationships/slideLayout" Target="../slideLayouts/slideLayout150.xml"/><Relationship Id="rId38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20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24" Type="http://schemas.openxmlformats.org/officeDocument/2006/relationships/slideLayout" Target="../slideLayouts/slideLayout141.xml"/><Relationship Id="rId32" Type="http://schemas.openxmlformats.org/officeDocument/2006/relationships/slideLayout" Target="../slideLayouts/slideLayout149.xml"/><Relationship Id="rId37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23" Type="http://schemas.openxmlformats.org/officeDocument/2006/relationships/slideLayout" Target="../slideLayouts/slideLayout140.xml"/><Relationship Id="rId28" Type="http://schemas.openxmlformats.org/officeDocument/2006/relationships/slideLayout" Target="../slideLayouts/slideLayout145.xml"/><Relationship Id="rId36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136.xml"/><Relationship Id="rId31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Relationship Id="rId22" Type="http://schemas.openxmlformats.org/officeDocument/2006/relationships/slideLayout" Target="../slideLayouts/slideLayout139.xml"/><Relationship Id="rId27" Type="http://schemas.openxmlformats.org/officeDocument/2006/relationships/slideLayout" Target="../slideLayouts/slideLayout144.xml"/><Relationship Id="rId30" Type="http://schemas.openxmlformats.org/officeDocument/2006/relationships/slideLayout" Target="../slideLayouts/slideLayout147.xml"/><Relationship Id="rId35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63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46D6089-1C3C-4033-B38C-97C7DCC7D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6122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6" r:id="rId2"/>
    <p:sldLayoutId id="2147483685" r:id="rId3"/>
    <p:sldLayoutId id="2147483696" r:id="rId4"/>
    <p:sldLayoutId id="2147483687" r:id="rId5"/>
    <p:sldLayoutId id="2147483697" r:id="rId6"/>
    <p:sldLayoutId id="2147483720" r:id="rId7"/>
    <p:sldLayoutId id="2147483686" r:id="rId8"/>
    <p:sldLayoutId id="2147483733" r:id="rId9"/>
    <p:sldLayoutId id="2147483734" r:id="rId10"/>
    <p:sldLayoutId id="2147483698" r:id="rId11"/>
    <p:sldLayoutId id="2147483726" r:id="rId12"/>
    <p:sldLayoutId id="2147483721" r:id="rId13"/>
    <p:sldLayoutId id="2147483727" r:id="rId14"/>
    <p:sldLayoutId id="2147483699" r:id="rId15"/>
    <p:sldLayoutId id="2147483728" r:id="rId16"/>
    <p:sldLayoutId id="2147483722" r:id="rId17"/>
    <p:sldLayoutId id="2147483729" r:id="rId18"/>
    <p:sldLayoutId id="2147483705" r:id="rId19"/>
    <p:sldLayoutId id="2147483719" r:id="rId20"/>
    <p:sldLayoutId id="2147483731" r:id="rId21"/>
    <p:sldLayoutId id="2147483706" r:id="rId22"/>
    <p:sldLayoutId id="2147483723" r:id="rId23"/>
    <p:sldLayoutId id="2147483732" r:id="rId24"/>
    <p:sldLayoutId id="2147483724" r:id="rId25"/>
    <p:sldLayoutId id="2147483725" r:id="rId26"/>
    <p:sldLayoutId id="2147483691" r:id="rId27"/>
    <p:sldLayoutId id="2147483886" r:id="rId28"/>
    <p:sldLayoutId id="2147483880" r:id="rId29"/>
    <p:sldLayoutId id="2147483887" r:id="rId30"/>
    <p:sldLayoutId id="2147483888" r:id="rId31"/>
    <p:sldLayoutId id="2147483878" r:id="rId32"/>
    <p:sldLayoutId id="2147483883" r:id="rId33"/>
    <p:sldLayoutId id="2147483881" r:id="rId34"/>
    <p:sldLayoutId id="2147483879" r:id="rId35"/>
    <p:sldLayoutId id="2147483884" r:id="rId36"/>
    <p:sldLayoutId id="2147483885" r:id="rId37"/>
    <p:sldLayoutId id="2147483996" r:id="rId38"/>
    <p:sldLayoutId id="2147484062" r:id="rId3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63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46D6089-1C3C-4033-B38C-97C7DCC7D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8118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  <p:sldLayoutId id="2147483904" r:id="rId15"/>
    <p:sldLayoutId id="2147483905" r:id="rId16"/>
    <p:sldLayoutId id="2147483906" r:id="rId17"/>
    <p:sldLayoutId id="2147483907" r:id="rId18"/>
    <p:sldLayoutId id="2147483908" r:id="rId19"/>
    <p:sldLayoutId id="2147483909" r:id="rId20"/>
    <p:sldLayoutId id="2147483910" r:id="rId21"/>
    <p:sldLayoutId id="2147483911" r:id="rId22"/>
    <p:sldLayoutId id="2147483912" r:id="rId23"/>
    <p:sldLayoutId id="2147483913" r:id="rId24"/>
    <p:sldLayoutId id="2147483914" r:id="rId25"/>
    <p:sldLayoutId id="2147483915" r:id="rId26"/>
    <p:sldLayoutId id="2147483916" r:id="rId27"/>
    <p:sldLayoutId id="2147483917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63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46D6089-1C3C-4033-B38C-97C7DCC7D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0264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66" r:id="rId19"/>
    <p:sldLayoutId id="2147483967" r:id="rId20"/>
    <p:sldLayoutId id="2147483968" r:id="rId21"/>
    <p:sldLayoutId id="2147483969" r:id="rId22"/>
    <p:sldLayoutId id="2147483970" r:id="rId23"/>
    <p:sldLayoutId id="2147483971" r:id="rId24"/>
    <p:sldLayoutId id="2147483972" r:id="rId25"/>
    <p:sldLayoutId id="2147483973" r:id="rId26"/>
    <p:sldLayoutId id="2147483974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46D6089-1C3C-4033-B38C-97C7DCC7D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15482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  <p:sldLayoutId id="2147483988" r:id="rId13"/>
    <p:sldLayoutId id="2147483989" r:id="rId14"/>
    <p:sldLayoutId id="2147483990" r:id="rId15"/>
    <p:sldLayoutId id="2147483991" r:id="rId16"/>
    <p:sldLayoutId id="2147483992" r:id="rId17"/>
    <p:sldLayoutId id="2147483993" r:id="rId18"/>
    <p:sldLayoutId id="2147483994" r:id="rId19"/>
    <p:sldLayoutId id="2147484161" r:id="rId20"/>
    <p:sldLayoutId id="2147484163" r:id="rId21"/>
    <p:sldLayoutId id="2147484164" r:id="rId22"/>
    <p:sldLayoutId id="2147484165" r:id="rId2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46D6089-1C3C-4033-B38C-97C7DCC7D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128725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84331D5A-154C-4691-B39E-13FDF060DC60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6234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  <p:sldLayoutId id="2147484037" r:id="rId17"/>
    <p:sldLayoutId id="2147484038" r:id="rId18"/>
    <p:sldLayoutId id="2147484039" r:id="rId19"/>
    <p:sldLayoutId id="2147484040" r:id="rId20"/>
    <p:sldLayoutId id="2147484041" r:id="rId21"/>
    <p:sldLayoutId id="2147484042" r:id="rId22"/>
    <p:sldLayoutId id="2147484043" r:id="rId23"/>
    <p:sldLayoutId id="2147484044" r:id="rId24"/>
    <p:sldLayoutId id="2147484045" r:id="rId25"/>
    <p:sldLayoutId id="2147484046" r:id="rId26"/>
    <p:sldLayoutId id="2147484047" r:id="rId27"/>
    <p:sldLayoutId id="2147484048" r:id="rId28"/>
    <p:sldLayoutId id="2147484049" r:id="rId29"/>
    <p:sldLayoutId id="2147484050" r:id="rId30"/>
    <p:sldLayoutId id="2147484051" r:id="rId31"/>
    <p:sldLayoutId id="2147484052" r:id="rId32"/>
    <p:sldLayoutId id="2147484053" r:id="rId33"/>
    <p:sldLayoutId id="2147484054" r:id="rId34"/>
    <p:sldLayoutId id="2147484055" r:id="rId35"/>
    <p:sldLayoutId id="2147484056" r:id="rId36"/>
    <p:sldLayoutId id="2147484057" r:id="rId37"/>
    <p:sldLayoutId id="2147484058" r:id="rId3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67.png"/><Relationship Id="rId7" Type="http://schemas.openxmlformats.org/officeDocument/2006/relationships/image" Target="../media/image71.emf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70.emf"/><Relationship Id="rId11" Type="http://schemas.openxmlformats.org/officeDocument/2006/relationships/image" Target="../media/image75.emf"/><Relationship Id="rId5" Type="http://schemas.openxmlformats.org/officeDocument/2006/relationships/image" Target="../media/image69.png"/><Relationship Id="rId10" Type="http://schemas.openxmlformats.org/officeDocument/2006/relationships/image" Target="../media/image74.emf"/><Relationship Id="rId4" Type="http://schemas.openxmlformats.org/officeDocument/2006/relationships/image" Target="../media/image68.png"/><Relationship Id="rId9" Type="http://schemas.openxmlformats.org/officeDocument/2006/relationships/image" Target="../media/image7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svg"/><Relationship Id="rId7" Type="http://schemas.openxmlformats.org/officeDocument/2006/relationships/image" Target="../media/image80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79.tiff"/><Relationship Id="rId11" Type="http://schemas.openxmlformats.org/officeDocument/2006/relationships/image" Target="../media/image82.png"/><Relationship Id="rId5" Type="http://schemas.openxmlformats.org/officeDocument/2006/relationships/image" Target="../media/image78.jpeg"/><Relationship Id="rId10" Type="http://schemas.openxmlformats.org/officeDocument/2006/relationships/image" Target="../media/image81.png"/><Relationship Id="rId4" Type="http://schemas.openxmlformats.org/officeDocument/2006/relationships/image" Target="../media/image77.tiff"/><Relationship Id="rId9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30.svg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44.emf"/><Relationship Id="rId5" Type="http://schemas.openxmlformats.org/officeDocument/2006/relationships/image" Target="../media/image34.emf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5.pn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44.emf"/><Relationship Id="rId5" Type="http://schemas.openxmlformats.org/officeDocument/2006/relationships/image" Target="../media/image34.emf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pn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4.png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10" Type="http://schemas.openxmlformats.org/officeDocument/2006/relationships/image" Target="../media/image61.emf"/><Relationship Id="rId4" Type="http://schemas.openxmlformats.org/officeDocument/2006/relationships/image" Target="../media/image55.png"/><Relationship Id="rId9" Type="http://schemas.openxmlformats.org/officeDocument/2006/relationships/image" Target="../media/image6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e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34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Изображение выглядит как текст, Шрифт, Граф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213514D6-0C37-C49E-6E1B-32BECBCDBE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r="21250"/>
          <a:stretch>
            <a:fillRect/>
          </a:stretch>
        </p:blipFill>
        <p:spPr/>
      </p:pic>
      <p:sp>
        <p:nvSpPr>
          <p:cNvPr id="8" name="AutoShape 2" descr="Торт «Наполеон», 480 г с бесплатной доставкой на дом из «ВкусВилл» |  Оренбург">
            <a:extLst>
              <a:ext uri="{FF2B5EF4-FFF2-40B4-BE49-F238E27FC236}">
                <a16:creationId xmlns:a16="http://schemas.microsoft.com/office/drawing/2014/main" id="{1A69C140-2EF3-29F8-1F6E-06672A09CE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251">
            <a:extLst>
              <a:ext uri="{FF2B5EF4-FFF2-40B4-BE49-F238E27FC236}">
                <a16:creationId xmlns:a16="http://schemas.microsoft.com/office/drawing/2014/main" id="{BE5A0DB0-04ED-15E6-E928-2D2DB087A6B5}"/>
              </a:ext>
            </a:extLst>
          </p:cNvPr>
          <p:cNvSpPr/>
          <p:nvPr/>
        </p:nvSpPr>
        <p:spPr>
          <a:xfrm>
            <a:off x="691680" y="1963462"/>
            <a:ext cx="67031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Muffins</a:t>
            </a:r>
            <a:endParaRPr lang="uk-UA" sz="4400" b="1" dirty="0">
              <a:solidFill>
                <a:schemeClr val="bg1"/>
              </a:solidFill>
            </a:endParaRPr>
          </a:p>
          <a:p>
            <a:r>
              <a:rPr lang="uk-UA" sz="4400" b="1" dirty="0" err="1">
                <a:solidFill>
                  <a:schemeClr val="bg1"/>
                </a:solidFill>
              </a:rPr>
              <a:t>Мафіни</a:t>
            </a:r>
            <a:endParaRPr lang="uk-UA" sz="4400" b="1" dirty="0">
              <a:solidFill>
                <a:schemeClr val="bg1"/>
              </a:solidFill>
            </a:endParaRPr>
          </a:p>
          <a:p>
            <a:r>
              <a:rPr lang="uk-UA" sz="2000" b="1" dirty="0">
                <a:solidFill>
                  <a:schemeClr val="bg1"/>
                </a:solidFill>
              </a:rPr>
              <a:t>Смачно та зручно!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BEBF93-2AF4-006A-ADB7-BCA97CB4C3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24" t="13457"/>
          <a:stretch/>
        </p:blipFill>
        <p:spPr>
          <a:xfrm>
            <a:off x="4684542" y="-295423"/>
            <a:ext cx="9875540" cy="802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28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tekst 2">
            <a:extLst>
              <a:ext uri="{FF2B5EF4-FFF2-40B4-BE49-F238E27FC236}">
                <a16:creationId xmlns:a16="http://schemas.microsoft.com/office/drawing/2014/main" id="{1E91BB94-F886-C832-8B7B-4BE98D3BF5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055" y="109982"/>
            <a:ext cx="3388282" cy="1482287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МАФІН </a:t>
            </a:r>
          </a:p>
          <a:p>
            <a:r>
              <a:rPr lang="ru-RU" dirty="0">
                <a:solidFill>
                  <a:srgbClr val="C00000"/>
                </a:solidFill>
              </a:rPr>
              <a:t>ВЕСНЯНИЙ</a:t>
            </a:r>
          </a:p>
          <a:p>
            <a:r>
              <a:rPr lang="ru-RU" dirty="0">
                <a:solidFill>
                  <a:srgbClr val="C00000"/>
                </a:solidFill>
              </a:rPr>
              <a:t>з начинкою</a:t>
            </a:r>
          </a:p>
        </p:txBody>
      </p:sp>
      <p:sp>
        <p:nvSpPr>
          <p:cNvPr id="25" name="Ovaal 39">
            <a:extLst>
              <a:ext uri="{FF2B5EF4-FFF2-40B4-BE49-F238E27FC236}">
                <a16:creationId xmlns:a16="http://schemas.microsoft.com/office/drawing/2014/main" id="{A875419B-EC15-1FD3-9C62-2EB3F5BEFBAF}"/>
              </a:ext>
            </a:extLst>
          </p:cNvPr>
          <p:cNvSpPr/>
          <p:nvPr/>
        </p:nvSpPr>
        <p:spPr>
          <a:xfrm>
            <a:off x="-919963" y="-2390150"/>
            <a:ext cx="4780300" cy="4780300"/>
          </a:xfrm>
          <a:prstGeom prst="ellipse">
            <a:avLst/>
          </a:prstGeom>
          <a:noFill/>
          <a:ln w="228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08AE4B8-0139-C624-5E4C-4742D2967940}"/>
              </a:ext>
            </a:extLst>
          </p:cNvPr>
          <p:cNvSpPr txBox="1"/>
          <p:nvPr/>
        </p:nvSpPr>
        <p:spPr>
          <a:xfrm>
            <a:off x="6096000" y="167652"/>
            <a:ext cx="7779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ІНГРЕДІЄНТИ                         МЕТОД	</a:t>
            </a:r>
            <a:endParaRPr lang="en-US" dirty="0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726856D7-FCDE-942F-1136-7466F0A7F41E}"/>
              </a:ext>
            </a:extLst>
          </p:cNvPr>
          <p:cNvSpPr/>
          <p:nvPr/>
        </p:nvSpPr>
        <p:spPr>
          <a:xfrm>
            <a:off x="2458303" y="1758696"/>
            <a:ext cx="3388282" cy="3340608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58DD227C-A562-9E58-FA4E-0778C9E37628}"/>
              </a:ext>
            </a:extLst>
          </p:cNvPr>
          <p:cNvSpPr/>
          <p:nvPr/>
        </p:nvSpPr>
        <p:spPr>
          <a:xfrm rot="1217925">
            <a:off x="-662766" y="3501798"/>
            <a:ext cx="3388282" cy="3340608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44345B-5777-FC73-9D46-2ADEAB0F6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842" y="526834"/>
            <a:ext cx="2267266" cy="203863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A9753D6-8F97-F6CA-B0F4-DBBC339D4E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3029" y="2724375"/>
            <a:ext cx="5727192" cy="110185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D26B88C-909F-379E-DD2E-D7E0CE930A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4619" y="2556590"/>
            <a:ext cx="6347460" cy="130606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A277764-E2F5-5C26-77B7-76AB7B6068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3029" y="3724186"/>
            <a:ext cx="5727192" cy="9616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92F103A-A837-EC38-9291-B6A21DB704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3199" y="3550930"/>
            <a:ext cx="6278880" cy="167792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97EAC10-DB32-50B1-7C79-A320AF48B4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2315" y="3765287"/>
            <a:ext cx="6321552" cy="33406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6CA827-0810-EBB3-B27F-C343B57C8C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3029" y="492839"/>
            <a:ext cx="5727192" cy="21701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1BA494-2986-8933-8822-913A96D673B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48883"/>
          <a:stretch/>
        </p:blipFill>
        <p:spPr>
          <a:xfrm>
            <a:off x="5876728" y="2480896"/>
            <a:ext cx="2819794" cy="24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02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9AEAC07B-8167-46BB-8955-A6B9E27E77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1668" b="5532"/>
          <a:stretch/>
        </p:blipFill>
        <p:spPr>
          <a:xfrm>
            <a:off x="10041709" y="5497915"/>
            <a:ext cx="2150291" cy="136008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DDD2DA-B7D6-1C42-6086-0AF5582C2D8C}"/>
              </a:ext>
            </a:extLst>
          </p:cNvPr>
          <p:cNvSpPr/>
          <p:nvPr/>
        </p:nvSpPr>
        <p:spPr>
          <a:xfrm>
            <a:off x="3344701" y="2606453"/>
            <a:ext cx="1799091" cy="403063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635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B2ABA-C043-B54C-8731-BC0E2F0F6F76}"/>
              </a:ext>
            </a:extLst>
          </p:cNvPr>
          <p:cNvSpPr/>
          <p:nvPr/>
        </p:nvSpPr>
        <p:spPr>
          <a:xfrm>
            <a:off x="917298" y="2606453"/>
            <a:ext cx="1799091" cy="403063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635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0A6B29E-D2CA-7014-717D-D4B61C9BD44A}"/>
              </a:ext>
            </a:extLst>
          </p:cNvPr>
          <p:cNvSpPr/>
          <p:nvPr/>
        </p:nvSpPr>
        <p:spPr>
          <a:xfrm>
            <a:off x="8314009" y="2606453"/>
            <a:ext cx="1799091" cy="403063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635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76500D8-70A7-DB8B-11F6-47F965083792}"/>
              </a:ext>
            </a:extLst>
          </p:cNvPr>
          <p:cNvSpPr/>
          <p:nvPr/>
        </p:nvSpPr>
        <p:spPr>
          <a:xfrm>
            <a:off x="5834010" y="2606453"/>
            <a:ext cx="1799091" cy="403063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635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13DB315B-BD3F-4984-8B13-53A400D76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9" b="13319"/>
          <a:stretch/>
        </p:blipFill>
        <p:spPr>
          <a:xfrm>
            <a:off x="699624" y="1230193"/>
            <a:ext cx="2147197" cy="2126196"/>
          </a:xfrm>
          <a:prstGeom prst="ellipse">
            <a:avLst/>
          </a:prstGeom>
          <a:effectLst>
            <a:glow rad="63500">
              <a:schemeClr val="bg1">
                <a:lumMod val="95000"/>
                <a:alpha val="40000"/>
              </a:schemeClr>
            </a:glow>
            <a:outerShdw blurRad="50800" dist="38100" dir="16200000" rotWithShape="0">
              <a:schemeClr val="bg1">
                <a:lumMod val="75000"/>
                <a:alpha val="40000"/>
              </a:schemeClr>
            </a:outerShdw>
          </a:effec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E5A00EB1-2368-4C0B-BE5A-B2CAB2091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3" b="10813"/>
          <a:stretch/>
        </p:blipFill>
        <p:spPr>
          <a:xfrm>
            <a:off x="3185313" y="1204688"/>
            <a:ext cx="2117866" cy="2241350"/>
          </a:xfrm>
          <a:prstGeom prst="ellipse">
            <a:avLst/>
          </a:prstGeom>
          <a:effectLst>
            <a:glow rad="63500">
              <a:schemeClr val="bg1">
                <a:lumMod val="95000"/>
                <a:alpha val="40000"/>
              </a:schemeClr>
            </a:glow>
            <a:outerShdw blurRad="50800" dist="38100" dir="16200000" rotWithShape="0">
              <a:schemeClr val="bg1">
                <a:lumMod val="75000"/>
                <a:alpha val="40000"/>
              </a:schemeClr>
            </a:outerShdw>
          </a:effectLst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7949FCF8-D0C4-49AB-895B-A6FC8DFE52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0" b="10700"/>
          <a:stretch/>
        </p:blipFill>
        <p:spPr>
          <a:xfrm>
            <a:off x="5674759" y="1182387"/>
            <a:ext cx="2117592" cy="2246613"/>
          </a:xfrm>
          <a:prstGeom prst="ellipse">
            <a:avLst/>
          </a:prstGeom>
          <a:effectLst>
            <a:glow rad="63500">
              <a:schemeClr val="bg1">
                <a:lumMod val="95000"/>
                <a:alpha val="40000"/>
              </a:schemeClr>
            </a:glow>
            <a:outerShdw blurRad="50800" dist="38100" dir="16200000" rotWithShape="0">
              <a:schemeClr val="bg1">
                <a:lumMod val="75000"/>
                <a:alpha val="40000"/>
              </a:schemeClr>
            </a:outerShdw>
          </a:effec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1243883-F498-4941-8AEE-A75F0A41D5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9" b="13009"/>
          <a:stretch/>
        </p:blipFill>
        <p:spPr>
          <a:xfrm>
            <a:off x="8139956" y="1253155"/>
            <a:ext cx="2147197" cy="2143288"/>
          </a:xfrm>
          <a:prstGeom prst="ellipse">
            <a:avLst/>
          </a:prstGeom>
          <a:effectLst>
            <a:glow rad="63500">
              <a:schemeClr val="bg1">
                <a:lumMod val="95000"/>
                <a:alpha val="40000"/>
              </a:schemeClr>
            </a:glow>
            <a:outerShdw blurRad="50800" dist="38100" dir="16200000" rotWithShape="0">
              <a:schemeClr val="bg1">
                <a:lumMod val="75000"/>
                <a:alpha val="40000"/>
              </a:scheme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7913D2-CB3E-470D-9AD5-44F272171057}"/>
              </a:ext>
            </a:extLst>
          </p:cNvPr>
          <p:cNvSpPr txBox="1"/>
          <p:nvPr/>
        </p:nvSpPr>
        <p:spPr>
          <a:xfrm>
            <a:off x="978335" y="3586098"/>
            <a:ext cx="1738054" cy="333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500"/>
              </a:lnSpc>
              <a:defRPr sz="1200">
                <a:solidFill>
                  <a:schemeClr val="accent5"/>
                </a:solidFill>
                <a:latin typeface="Sansa Pro Nor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ізі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Мафін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Ванільний</a:t>
            </a:r>
            <a:endParaRPr kumimoji="0" lang="nl-BE" sz="1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20867F-7980-41F1-8B31-AAB3DC6B85E1}"/>
              </a:ext>
            </a:extLst>
          </p:cNvPr>
          <p:cNvSpPr txBox="1"/>
          <p:nvPr/>
        </p:nvSpPr>
        <p:spPr>
          <a:xfrm>
            <a:off x="3307267" y="3583437"/>
            <a:ext cx="1862850" cy="610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500"/>
              </a:lnSpc>
              <a:defRPr sz="1200">
                <a:solidFill>
                  <a:schemeClr val="accent5"/>
                </a:solidFill>
                <a:latin typeface="Sansa Pro Nor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ізі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Мафін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Ванільний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Лайт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342D0B-1DF3-4D33-BEC6-3273D9C6552D}"/>
              </a:ext>
            </a:extLst>
          </p:cNvPr>
          <p:cNvSpPr txBox="1"/>
          <p:nvPr/>
        </p:nvSpPr>
        <p:spPr>
          <a:xfrm>
            <a:off x="5889493" y="3547709"/>
            <a:ext cx="1738054" cy="333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500"/>
              </a:lnSpc>
              <a:defRPr sz="1200">
                <a:solidFill>
                  <a:schemeClr val="accent5"/>
                </a:solidFill>
                <a:latin typeface="Sansa Pro Nor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1" dirty="0">
                <a:solidFill>
                  <a:schemeClr val="tx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Ізі </a:t>
            </a:r>
            <a:r>
              <a:rPr lang="uk-UA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Дарк</a:t>
            </a:r>
            <a:r>
              <a:rPr lang="uk-UA" b="1" dirty="0">
                <a:solidFill>
                  <a:schemeClr val="tx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uk-UA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Мафін</a:t>
            </a:r>
            <a:r>
              <a:rPr lang="uk-UA" b="1" dirty="0">
                <a:solidFill>
                  <a:schemeClr val="tx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endParaRPr kumimoji="0" lang="nl-BE" sz="1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51004A-C5D7-47D1-A6B3-C4464239D390}"/>
              </a:ext>
            </a:extLst>
          </p:cNvPr>
          <p:cNvSpPr txBox="1"/>
          <p:nvPr/>
        </p:nvSpPr>
        <p:spPr>
          <a:xfrm>
            <a:off x="8271917" y="3540268"/>
            <a:ext cx="1872166" cy="3336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ctr">
              <a:lnSpc>
                <a:spcPts val="1500"/>
              </a:lnSpc>
              <a:defRPr sz="1200">
                <a:solidFill>
                  <a:schemeClr val="accent5"/>
                </a:solidFill>
                <a:latin typeface="Sansa Pro Nor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Ізі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Чоколат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Мафін</a:t>
            </a:r>
            <a:endParaRPr kumimoji="0" lang="nl-BE" sz="1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5000"/>
                  <a:lumOff val="5000"/>
                </a:scheme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B2E2E5-ABA4-4C1E-60EA-A3D1682AF1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9" t="20925" r="34431" b="21402"/>
          <a:stretch/>
        </p:blipFill>
        <p:spPr>
          <a:xfrm>
            <a:off x="3117975" y="1214075"/>
            <a:ext cx="2211908" cy="2190274"/>
          </a:xfrm>
          <a:prstGeom prst="ellipse">
            <a:avLst/>
          </a:prstGeom>
          <a:effectLst>
            <a:glow rad="63500">
              <a:schemeClr val="bg1">
                <a:lumMod val="95000"/>
                <a:alpha val="40000"/>
              </a:schemeClr>
            </a:glow>
            <a:outerShdw blurRad="50800" dist="38100" dir="16200000" rotWithShape="0">
              <a:schemeClr val="bg1">
                <a:lumMod val="75000"/>
                <a:alpha val="40000"/>
              </a:scheme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7584F5-B70B-6BAE-50A4-23FBF24AD07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0" t="22474" r="31411" b="17509"/>
          <a:stretch/>
        </p:blipFill>
        <p:spPr>
          <a:xfrm>
            <a:off x="720540" y="1125663"/>
            <a:ext cx="2117866" cy="2241350"/>
          </a:xfrm>
          <a:prstGeom prst="ellipse">
            <a:avLst/>
          </a:prstGeom>
          <a:effectLst>
            <a:glow rad="63500">
              <a:schemeClr val="bg1">
                <a:lumMod val="95000"/>
                <a:alpha val="40000"/>
              </a:schemeClr>
            </a:glow>
            <a:outerShdw blurRad="50800" dist="38100" dir="16200000" rotWithShape="0">
              <a:schemeClr val="bg1">
                <a:lumMod val="75000"/>
                <a:alpha val="40000"/>
              </a:schemeClr>
            </a:outerShdw>
          </a:effectLst>
        </p:spPr>
      </p:pic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21D54516-DF76-7E65-23B7-9F20CACBAEC7}"/>
              </a:ext>
            </a:extLst>
          </p:cNvPr>
          <p:cNvSpPr txBox="1">
            <a:spLocks/>
          </p:cNvSpPr>
          <p:nvPr/>
        </p:nvSpPr>
        <p:spPr>
          <a:xfrm>
            <a:off x="720540" y="-220253"/>
            <a:ext cx="9321169" cy="1482287"/>
          </a:xfrm>
          <a:solidFill>
            <a:schemeClr val="bg1"/>
          </a:solidFill>
        </p:spPr>
        <p:txBody>
          <a:bodyPr tIns="54000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C00000"/>
                </a:solidFill>
              </a:rPr>
              <a:t>СУМІШІ ПУРАТОС  ДЛЯ ПРИГОТУВАННЯ МАФІНІВ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4E619F0-4A2C-C943-3F9D-0E556D371C82}"/>
              </a:ext>
            </a:extLst>
          </p:cNvPr>
          <p:cNvSpPr/>
          <p:nvPr/>
        </p:nvSpPr>
        <p:spPr>
          <a:xfrm>
            <a:off x="8177691" y="1154755"/>
            <a:ext cx="2147197" cy="2291863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36EA71E0-54B7-64FD-9811-69934B06D73A}"/>
              </a:ext>
            </a:extLst>
          </p:cNvPr>
          <p:cNvSpPr/>
          <p:nvPr/>
        </p:nvSpPr>
        <p:spPr>
          <a:xfrm>
            <a:off x="5641671" y="1106289"/>
            <a:ext cx="2147197" cy="2291863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D67A89-AE0B-8AFB-A28C-6829C39A134C}"/>
              </a:ext>
            </a:extLst>
          </p:cNvPr>
          <p:cNvSpPr txBox="1"/>
          <p:nvPr/>
        </p:nvSpPr>
        <p:spPr>
          <a:xfrm>
            <a:off x="5833558" y="4012935"/>
            <a:ext cx="1879035" cy="2550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500"/>
              </a:lnSpc>
              <a:defRPr sz="1200">
                <a:solidFill>
                  <a:schemeClr val="accent5"/>
                </a:solidFill>
                <a:latin typeface="Sansa Pro Nor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Концентрована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суміш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для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приготування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класичних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американських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мафінів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і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кексів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з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вираженим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смаком і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кольоромом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чорного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шоколаду.</a:t>
            </a: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36CDB0-A6B6-8CE3-24C7-FF860B7D817D}"/>
              </a:ext>
            </a:extLst>
          </p:cNvPr>
          <p:cNvSpPr txBox="1"/>
          <p:nvPr/>
        </p:nvSpPr>
        <p:spPr>
          <a:xfrm>
            <a:off x="978335" y="4012935"/>
            <a:ext cx="1738054" cy="2273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500"/>
              </a:lnSpc>
              <a:defRPr sz="1200">
                <a:solidFill>
                  <a:schemeClr val="accent5"/>
                </a:solidFill>
                <a:latin typeface="Sansa Pro Nor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Концентрована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суміш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для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приготування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класичних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американських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ванільних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мафінів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характерної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форми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і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структури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29B801-CAE7-66B3-E112-A8A415C464CE}"/>
              </a:ext>
            </a:extLst>
          </p:cNvPr>
          <p:cNvSpPr txBox="1"/>
          <p:nvPr/>
        </p:nvSpPr>
        <p:spPr>
          <a:xfrm>
            <a:off x="8314009" y="4045468"/>
            <a:ext cx="1879035" cy="2550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500"/>
              </a:lnSpc>
              <a:defRPr sz="1200">
                <a:solidFill>
                  <a:schemeClr val="accent5"/>
                </a:solidFill>
                <a:latin typeface="Sansa Pro Nor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Концентрована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суміш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для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приготування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класичних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американських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шоколадных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мафінів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з характерною формою і структурою.</a:t>
            </a: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F37A41-0959-4965-9E32-F4F8115471DB}"/>
              </a:ext>
            </a:extLst>
          </p:cNvPr>
          <p:cNvSpPr txBox="1"/>
          <p:nvPr/>
        </p:nvSpPr>
        <p:spPr>
          <a:xfrm>
            <a:off x="3326073" y="4058015"/>
            <a:ext cx="1879035" cy="171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500"/>
              </a:lnSpc>
              <a:defRPr sz="1200">
                <a:solidFill>
                  <a:schemeClr val="accent5"/>
                </a:solidFill>
                <a:latin typeface="Sansa Pro Nor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Концентрована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суміш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для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приготування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класичних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мафінів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і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кексів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з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ванільним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ароматом.</a:t>
            </a: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849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0A906D-A5A5-8F98-2EA7-F5383CD06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331D5A-154C-4691-B39E-13FDF060DC60}" type="slidenum">
              <a:rPr lang="en-BE" smtClean="0"/>
              <a:pPr/>
              <a:t>12</a:t>
            </a:fld>
            <a:endParaRPr lang="en-B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3D668C5-9FAD-B82D-CE21-41BE449F72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4DFD93E-45CF-B8EC-E24D-9BF7BFE810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dirty="0"/>
              <a:t>МАФІНИ</a:t>
            </a:r>
          </a:p>
          <a:p>
            <a:r>
              <a:rPr lang="uk-UA" dirty="0"/>
              <a:t>каталог </a:t>
            </a:r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D9AD3D-3C95-CA5C-86E7-66442D1EC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99083"/>
            <a:ext cx="8466508" cy="501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46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458138-2F10-4700-A0B5-AEE4930850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669" t="9988" b="15109"/>
          <a:stretch/>
        </p:blipFill>
        <p:spPr>
          <a:xfrm>
            <a:off x="2759125" y="0"/>
            <a:ext cx="944068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68D59F-1BC3-4A03-840B-8350C02825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3" r="30738" b="16942"/>
          <a:stretch/>
        </p:blipFill>
        <p:spPr>
          <a:xfrm>
            <a:off x="-51818" y="-297950"/>
            <a:ext cx="6147817" cy="7197408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CD45F2A4-E1EE-854D-A0D8-2CDDB49AEDE7}"/>
              </a:ext>
            </a:extLst>
          </p:cNvPr>
          <p:cNvSpPr txBox="1"/>
          <p:nvPr/>
        </p:nvSpPr>
        <p:spPr>
          <a:xfrm>
            <a:off x="14053930" y="19083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6D230A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F9BDBD4-3AD1-F04F-8F36-BE3F739EE78C}"/>
              </a:ext>
            </a:extLst>
          </p:cNvPr>
          <p:cNvSpPr txBox="1"/>
          <p:nvPr/>
        </p:nvSpPr>
        <p:spPr>
          <a:xfrm>
            <a:off x="10177670" y="8865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6D230A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229AF5-36B2-4D69-8D3D-F998A6851B49}"/>
              </a:ext>
            </a:extLst>
          </p:cNvPr>
          <p:cNvSpPr/>
          <p:nvPr/>
        </p:nvSpPr>
        <p:spPr>
          <a:xfrm>
            <a:off x="4504164" y="1683720"/>
            <a:ext cx="3055341" cy="4161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C691BEE-7D9A-4DBC-A015-FE5B5C96B8F1}"/>
              </a:ext>
            </a:extLst>
          </p:cNvPr>
          <p:cNvCxnSpPr/>
          <p:nvPr/>
        </p:nvCxnSpPr>
        <p:spPr>
          <a:xfrm>
            <a:off x="6038700" y="-170597"/>
            <a:ext cx="0" cy="702859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3">
            <a:extLst>
              <a:ext uri="{FF2B5EF4-FFF2-40B4-BE49-F238E27FC236}">
                <a16:creationId xmlns:a16="http://schemas.microsoft.com/office/drawing/2014/main" id="{1BB7C24A-5567-4611-9D5C-4BDFACFAEB60}"/>
              </a:ext>
            </a:extLst>
          </p:cNvPr>
          <p:cNvSpPr/>
          <p:nvPr/>
        </p:nvSpPr>
        <p:spPr>
          <a:xfrm>
            <a:off x="4504162" y="1899996"/>
            <a:ext cx="3055343" cy="413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C092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CLASSIC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C092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MUFFIN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6F0C63A0-5329-4232-BAA0-5B97F931F5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" r="1668" b="5532"/>
          <a:stretch/>
        </p:blipFill>
        <p:spPr>
          <a:xfrm>
            <a:off x="5020854" y="4624283"/>
            <a:ext cx="2150291" cy="1360086"/>
          </a:xfrm>
          <a:prstGeom prst="rect">
            <a:avLst/>
          </a:prstGeom>
        </p:spPr>
      </p:pic>
      <p:sp>
        <p:nvSpPr>
          <p:cNvPr id="22" name="TextBox 18">
            <a:extLst>
              <a:ext uri="{FF2B5EF4-FFF2-40B4-BE49-F238E27FC236}">
                <a16:creationId xmlns:a16="http://schemas.microsoft.com/office/drawing/2014/main" id="{9AE314B7-A20E-4ECA-8164-2E0AC0623306}"/>
              </a:ext>
            </a:extLst>
          </p:cNvPr>
          <p:cNvSpPr txBox="1"/>
          <p:nvPr/>
        </p:nvSpPr>
        <p:spPr>
          <a:xfrm>
            <a:off x="4611730" y="2313190"/>
            <a:ext cx="2944383" cy="25502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ctr" defTabSz="914400">
              <a:lnSpc>
                <a:spcPct val="150000"/>
              </a:lnSpc>
              <a:defRPr/>
            </a:pPr>
            <a:r>
              <a:rPr lang="ru-RU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Мафін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з'явився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 на початку 11 </a:t>
            </a:r>
            <a:r>
              <a:rPr lang="ru-RU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століття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 в </a:t>
            </a:r>
            <a:r>
              <a:rPr lang="ru-RU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Уельсі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, </a:t>
            </a:r>
            <a:r>
              <a:rPr lang="ru-RU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але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 з часом </a:t>
            </a:r>
            <a:r>
              <a:rPr lang="ru-RU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він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набув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популярності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 і став </a:t>
            </a:r>
            <a:r>
              <a:rPr lang="ru-RU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класичним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компаньйоном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 до </a:t>
            </a:r>
            <a:r>
              <a:rPr lang="ru-RU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післяобіднього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 чаю.  
Лише в 19 </a:t>
            </a:r>
            <a:r>
              <a:rPr lang="ru-RU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столітті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 рецепт </a:t>
            </a:r>
            <a:r>
              <a:rPr lang="ru-RU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мафінів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перетнув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 Атлантику до </a:t>
            </a:r>
            <a:r>
              <a:rPr lang="ru-RU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Північної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 Америки, </a:t>
            </a:r>
            <a:r>
              <a:rPr lang="ru-RU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еволюціонувавши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 в кекс в </a:t>
            </a:r>
            <a:r>
              <a:rPr lang="ru-RU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американському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стилі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BC38E7-FB3A-457C-AE21-174EE7D598BC}"/>
              </a:ext>
            </a:extLst>
          </p:cNvPr>
          <p:cNvSpPr/>
          <p:nvPr userDrawn="1"/>
        </p:nvSpPr>
        <p:spPr>
          <a:xfrm>
            <a:off x="-921545" y="-1892970"/>
            <a:ext cx="4737600" cy="4737600"/>
          </a:xfrm>
          <a:prstGeom prst="ellipse">
            <a:avLst/>
          </a:prstGeom>
          <a:ln w="292100">
            <a:solidFill>
              <a:srgbClr val="C0000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BE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AEA42350-0AAC-448B-853B-B9DB300478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00" y="390412"/>
            <a:ext cx="3135373" cy="209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98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B6F5E9-CF35-1673-E7EF-AA696ECDDA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4301"/>
          <a:stretch/>
        </p:blipFill>
        <p:spPr>
          <a:xfrm>
            <a:off x="-1891260" y="-1808251"/>
            <a:ext cx="7662225" cy="11544428"/>
          </a:xfrm>
          <a:prstGeom prst="rect">
            <a:avLst/>
          </a:prstGeom>
        </p:spPr>
      </p:pic>
      <p:sp>
        <p:nvSpPr>
          <p:cNvPr id="24" name="Tijdelijke aanduiding voor tekst 2">
            <a:extLst>
              <a:ext uri="{FF2B5EF4-FFF2-40B4-BE49-F238E27FC236}">
                <a16:creationId xmlns:a16="http://schemas.microsoft.com/office/drawing/2014/main" id="{1E91BB94-F886-C832-8B7B-4BE98D3BF5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055" y="109982"/>
            <a:ext cx="3388282" cy="1482287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МАФІН</a:t>
            </a:r>
          </a:p>
          <a:p>
            <a:r>
              <a:rPr lang="ru-RU" dirty="0" err="1">
                <a:solidFill>
                  <a:srgbClr val="C00000"/>
                </a:solidFill>
              </a:rPr>
              <a:t>класичний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5" name="Ovaal 39">
            <a:extLst>
              <a:ext uri="{FF2B5EF4-FFF2-40B4-BE49-F238E27FC236}">
                <a16:creationId xmlns:a16="http://schemas.microsoft.com/office/drawing/2014/main" id="{A875419B-EC15-1FD3-9C62-2EB3F5BEFBAF}"/>
              </a:ext>
            </a:extLst>
          </p:cNvPr>
          <p:cNvSpPr/>
          <p:nvPr/>
        </p:nvSpPr>
        <p:spPr>
          <a:xfrm>
            <a:off x="-919963" y="-2390150"/>
            <a:ext cx="4780300" cy="4780300"/>
          </a:xfrm>
          <a:prstGeom prst="ellipse">
            <a:avLst/>
          </a:prstGeom>
          <a:noFill/>
          <a:ln w="228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08AE4B8-0139-C624-5E4C-4742D2967940}"/>
              </a:ext>
            </a:extLst>
          </p:cNvPr>
          <p:cNvSpPr txBox="1"/>
          <p:nvPr/>
        </p:nvSpPr>
        <p:spPr>
          <a:xfrm>
            <a:off x="6000750" y="1085559"/>
            <a:ext cx="7779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ІНГРЕДІЄНТИ                           МЕТОД	</a:t>
            </a:r>
            <a:endParaRPr lang="en-US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90C5FC8-2FC8-5524-6821-B98F93DB5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9435" y="1742974"/>
            <a:ext cx="2267266" cy="144800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42E9244-DE39-1DD1-4720-304F22CEC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7128" y="2637308"/>
            <a:ext cx="6214872" cy="36819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0C4A1D-7B0C-5847-F6AF-B7C2345E7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9906" y="1633538"/>
            <a:ext cx="5727192" cy="16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93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0E41832-66F7-23DA-5EB2-CC64FDF33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252" y="2911232"/>
            <a:ext cx="6321552" cy="33406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1E6446-E5BD-A8FB-EFC2-B87B5833DE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3532"/>
          <a:stretch/>
        </p:blipFill>
        <p:spPr>
          <a:xfrm>
            <a:off x="-535178" y="-151100"/>
            <a:ext cx="6136559" cy="7552968"/>
          </a:xfrm>
          <a:prstGeom prst="rect">
            <a:avLst/>
          </a:prstGeom>
        </p:spPr>
      </p:pic>
      <p:sp>
        <p:nvSpPr>
          <p:cNvPr id="24" name="Tijdelijke aanduiding voor tekst 2">
            <a:extLst>
              <a:ext uri="{FF2B5EF4-FFF2-40B4-BE49-F238E27FC236}">
                <a16:creationId xmlns:a16="http://schemas.microsoft.com/office/drawing/2014/main" id="{1E91BB94-F886-C832-8B7B-4BE98D3BF5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055" y="109982"/>
            <a:ext cx="3388282" cy="1482287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МАФІН </a:t>
            </a:r>
          </a:p>
          <a:p>
            <a:r>
              <a:rPr lang="ru-RU" dirty="0">
                <a:solidFill>
                  <a:srgbClr val="C00000"/>
                </a:solidFill>
              </a:rPr>
              <a:t>ВАНІЛЬНИЙ</a:t>
            </a:r>
          </a:p>
          <a:p>
            <a:r>
              <a:rPr lang="ru-RU" dirty="0">
                <a:solidFill>
                  <a:srgbClr val="C00000"/>
                </a:solidFill>
              </a:rPr>
              <a:t>з фруктовою начинкою</a:t>
            </a:r>
          </a:p>
        </p:txBody>
      </p:sp>
      <p:sp>
        <p:nvSpPr>
          <p:cNvPr id="25" name="Ovaal 39">
            <a:extLst>
              <a:ext uri="{FF2B5EF4-FFF2-40B4-BE49-F238E27FC236}">
                <a16:creationId xmlns:a16="http://schemas.microsoft.com/office/drawing/2014/main" id="{A875419B-EC15-1FD3-9C62-2EB3F5BEFBAF}"/>
              </a:ext>
            </a:extLst>
          </p:cNvPr>
          <p:cNvSpPr/>
          <p:nvPr/>
        </p:nvSpPr>
        <p:spPr>
          <a:xfrm>
            <a:off x="-919963" y="-2390150"/>
            <a:ext cx="4780300" cy="4780300"/>
          </a:xfrm>
          <a:prstGeom prst="ellipse">
            <a:avLst/>
          </a:prstGeom>
          <a:noFill/>
          <a:ln w="228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08AE4B8-0139-C624-5E4C-4742D2967940}"/>
              </a:ext>
            </a:extLst>
          </p:cNvPr>
          <p:cNvSpPr txBox="1"/>
          <p:nvPr/>
        </p:nvSpPr>
        <p:spPr>
          <a:xfrm>
            <a:off x="6224907" y="132479"/>
            <a:ext cx="7779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ІНГРЕДІЄНТИ                             МЕТОД	</a:t>
            </a:r>
            <a:endParaRPr lang="en-US" dirty="0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4222DD-5D66-88A2-28FE-A21B78F11B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6788" y="572951"/>
            <a:ext cx="2267266" cy="20386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F883EAE-F546-268D-F3C7-403F8A06B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5174" y="2786422"/>
            <a:ext cx="6278880" cy="16779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7607737-C14D-23B3-7580-3140D87CCF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2769" y="2911232"/>
            <a:ext cx="5727192" cy="94945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1C9E2E6-7E7F-8F3C-5014-FAD15FA46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342" y="421783"/>
            <a:ext cx="5727192" cy="16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53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107C7D2-1CAF-DF41-6EC2-BD0903E919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604" r="47741" b="1604"/>
          <a:stretch/>
        </p:blipFill>
        <p:spPr>
          <a:xfrm>
            <a:off x="-399988" y="-684483"/>
            <a:ext cx="6214872" cy="10751969"/>
          </a:xfrm>
          <a:prstGeom prst="rect">
            <a:avLst/>
          </a:prstGeom>
        </p:spPr>
      </p:pic>
      <p:sp>
        <p:nvSpPr>
          <p:cNvPr id="24" name="Tijdelijke aanduiding voor tekst 2">
            <a:extLst>
              <a:ext uri="{FF2B5EF4-FFF2-40B4-BE49-F238E27FC236}">
                <a16:creationId xmlns:a16="http://schemas.microsoft.com/office/drawing/2014/main" id="{1E91BB94-F886-C832-8B7B-4BE98D3BF5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055" y="109982"/>
            <a:ext cx="3388282" cy="1482287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МАФІН ШОКОЛАДНИЙ</a:t>
            </a:r>
          </a:p>
          <a:p>
            <a:r>
              <a:rPr lang="ru-RU" dirty="0" err="1">
                <a:solidFill>
                  <a:srgbClr val="C00000"/>
                </a:solidFill>
              </a:rPr>
              <a:t>класичний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5" name="Ovaal 39">
            <a:extLst>
              <a:ext uri="{FF2B5EF4-FFF2-40B4-BE49-F238E27FC236}">
                <a16:creationId xmlns:a16="http://schemas.microsoft.com/office/drawing/2014/main" id="{A875419B-EC15-1FD3-9C62-2EB3F5BEFBAF}"/>
              </a:ext>
            </a:extLst>
          </p:cNvPr>
          <p:cNvSpPr/>
          <p:nvPr/>
        </p:nvSpPr>
        <p:spPr>
          <a:xfrm>
            <a:off x="-919963" y="-2390150"/>
            <a:ext cx="4780300" cy="4780300"/>
          </a:xfrm>
          <a:prstGeom prst="ellipse">
            <a:avLst/>
          </a:prstGeom>
          <a:noFill/>
          <a:ln w="228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08AE4B8-0139-C624-5E4C-4742D2967940}"/>
              </a:ext>
            </a:extLst>
          </p:cNvPr>
          <p:cNvSpPr txBox="1"/>
          <p:nvPr/>
        </p:nvSpPr>
        <p:spPr>
          <a:xfrm>
            <a:off x="5977128" y="1378503"/>
            <a:ext cx="7779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ІНГРЕДІЄНТИ                    МЕТОД	</a:t>
            </a:r>
            <a:endParaRPr lang="en-US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201E681-02C8-5237-6127-DC4B6EB37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8542" y="2093118"/>
            <a:ext cx="2267266" cy="144800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9B1D5CF-FC1E-8EA3-9E6F-8D1F3DE06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7128" y="3176016"/>
            <a:ext cx="6214872" cy="36819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CD0A16-72FB-F8FA-4CC8-33E0446CB2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174" y="1935716"/>
            <a:ext cx="5727192" cy="1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51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D7B46E-16CD-0E22-01A4-30C155429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720" y="-373225"/>
            <a:ext cx="6886835" cy="8431271"/>
          </a:xfrm>
          <a:prstGeom prst="rect">
            <a:avLst/>
          </a:prstGeom>
        </p:spPr>
      </p:pic>
      <p:sp>
        <p:nvSpPr>
          <p:cNvPr id="25" name="Ovaal 39">
            <a:extLst>
              <a:ext uri="{FF2B5EF4-FFF2-40B4-BE49-F238E27FC236}">
                <a16:creationId xmlns:a16="http://schemas.microsoft.com/office/drawing/2014/main" id="{A875419B-EC15-1FD3-9C62-2EB3F5BEFBAF}"/>
              </a:ext>
            </a:extLst>
          </p:cNvPr>
          <p:cNvSpPr/>
          <p:nvPr/>
        </p:nvSpPr>
        <p:spPr>
          <a:xfrm>
            <a:off x="-919963" y="-2390150"/>
            <a:ext cx="4780300" cy="4780300"/>
          </a:xfrm>
          <a:prstGeom prst="ellipse">
            <a:avLst/>
          </a:prstGeom>
          <a:noFill/>
          <a:ln w="228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08AE4B8-0139-C624-5E4C-4742D2967940}"/>
              </a:ext>
            </a:extLst>
          </p:cNvPr>
          <p:cNvSpPr txBox="1"/>
          <p:nvPr/>
        </p:nvSpPr>
        <p:spPr>
          <a:xfrm>
            <a:off x="5977128" y="1378503"/>
            <a:ext cx="7779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ІНГРЕДІЄНТИ                    МЕТОД	</a:t>
            </a:r>
            <a:endParaRPr lang="en-US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201E681-02C8-5237-6127-DC4B6EB37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8542" y="2093118"/>
            <a:ext cx="2267266" cy="144800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9B1D5CF-FC1E-8EA3-9E6F-8D1F3DE06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7128" y="3872610"/>
            <a:ext cx="6214872" cy="36819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CD0A16-72FB-F8FA-4CC8-33E0446CB2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174" y="1935716"/>
            <a:ext cx="5727192" cy="16054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16D118-EDB9-77AE-5754-587A48B8A2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0174" y="3582050"/>
            <a:ext cx="5727192" cy="9494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58BAF2-7266-12AF-34AE-6EFA90EAE0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1158" y="3283851"/>
            <a:ext cx="6278880" cy="1677924"/>
          </a:xfrm>
          <a:prstGeom prst="rect">
            <a:avLst/>
          </a:prstGeom>
        </p:spPr>
      </p:pic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5625F243-710A-0EBF-CD15-7603DD6303D7}"/>
              </a:ext>
            </a:extLst>
          </p:cNvPr>
          <p:cNvSpPr txBox="1">
            <a:spLocks/>
          </p:cNvSpPr>
          <p:nvPr/>
        </p:nvSpPr>
        <p:spPr>
          <a:xfrm>
            <a:off x="555243" y="127438"/>
            <a:ext cx="3388282" cy="14822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C00000"/>
                </a:solidFill>
              </a:rPr>
              <a:t>МАФІН ШОКОЛАДНИЙ</a:t>
            </a:r>
          </a:p>
          <a:p>
            <a:r>
              <a:rPr lang="ru-RU" dirty="0">
                <a:solidFill>
                  <a:srgbClr val="C00000"/>
                </a:solidFill>
              </a:rPr>
              <a:t>з </a:t>
            </a:r>
            <a:r>
              <a:rPr lang="ru-RU" dirty="0" err="1">
                <a:solidFill>
                  <a:srgbClr val="C00000"/>
                </a:solidFill>
              </a:rPr>
              <a:t>ванільною</a:t>
            </a:r>
            <a:r>
              <a:rPr lang="ru-RU" dirty="0">
                <a:solidFill>
                  <a:srgbClr val="C00000"/>
                </a:solidFill>
              </a:rPr>
              <a:t> начинкою</a:t>
            </a:r>
          </a:p>
        </p:txBody>
      </p:sp>
    </p:spTree>
    <p:extLst>
      <p:ext uri="{BB962C8B-B14F-4D97-AF65-F5344CB8AC3E}">
        <p14:creationId xmlns:p14="http://schemas.microsoft.com/office/powerpoint/2010/main" val="3694462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E0AC4F6-721B-AFEB-90E4-616B6F570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3130" y="-667821"/>
            <a:ext cx="5686213" cy="9139207"/>
          </a:xfrm>
          <a:prstGeom prst="rect">
            <a:avLst/>
          </a:prstGeom>
        </p:spPr>
      </p:pic>
      <p:sp>
        <p:nvSpPr>
          <p:cNvPr id="24" name="Tijdelijke aanduiding voor tekst 2">
            <a:extLst>
              <a:ext uri="{FF2B5EF4-FFF2-40B4-BE49-F238E27FC236}">
                <a16:creationId xmlns:a16="http://schemas.microsoft.com/office/drawing/2014/main" id="{1E91BB94-F886-C832-8B7B-4BE98D3BF5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055" y="109982"/>
            <a:ext cx="3388282" cy="1482287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МАФІН ШОКОЛАДН</a:t>
            </a:r>
            <a:r>
              <a:rPr lang="uk-UA" dirty="0">
                <a:solidFill>
                  <a:srgbClr val="C00000"/>
                </a:solidFill>
              </a:rPr>
              <a:t>О-КОКОСОВИЙ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5" name="Ovaal 39">
            <a:extLst>
              <a:ext uri="{FF2B5EF4-FFF2-40B4-BE49-F238E27FC236}">
                <a16:creationId xmlns:a16="http://schemas.microsoft.com/office/drawing/2014/main" id="{A875419B-EC15-1FD3-9C62-2EB3F5BEFBAF}"/>
              </a:ext>
            </a:extLst>
          </p:cNvPr>
          <p:cNvSpPr/>
          <p:nvPr/>
        </p:nvSpPr>
        <p:spPr>
          <a:xfrm>
            <a:off x="-919963" y="-2390150"/>
            <a:ext cx="4780300" cy="4780300"/>
          </a:xfrm>
          <a:prstGeom prst="ellipse">
            <a:avLst/>
          </a:prstGeom>
          <a:noFill/>
          <a:ln w="228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08AE4B8-0139-C624-5E4C-4742D2967940}"/>
              </a:ext>
            </a:extLst>
          </p:cNvPr>
          <p:cNvSpPr txBox="1"/>
          <p:nvPr/>
        </p:nvSpPr>
        <p:spPr>
          <a:xfrm>
            <a:off x="6096000" y="167652"/>
            <a:ext cx="7779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ІНГРЕДІЄНТИ                         МЕТОД	</a:t>
            </a:r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5F00A0-498C-9FD0-5D8B-84D6ADC57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254" y="453652"/>
            <a:ext cx="5727192" cy="16731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D8FE3F-7345-A40D-E682-BE4656E96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6352" y="453652"/>
            <a:ext cx="6160008" cy="12603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D0B0EC-8381-06F3-6170-29417A1A2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254" y="2375432"/>
            <a:ext cx="5727192" cy="13563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852D4D6-CA27-DB74-F66B-51F9A5E750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6352" y="2375432"/>
            <a:ext cx="6166104" cy="120091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DD870BC-2B90-94C9-0DB2-AABBF69A60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4237776"/>
            <a:ext cx="5727192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59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731780-54C2-17AD-75CE-E9B86CD8C6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240"/>
          <a:stretch/>
        </p:blipFill>
        <p:spPr>
          <a:xfrm>
            <a:off x="-259992" y="923583"/>
            <a:ext cx="7040071" cy="6087171"/>
          </a:xfrm>
          <a:prstGeom prst="rect">
            <a:avLst/>
          </a:prstGeom>
        </p:spPr>
      </p:pic>
      <p:sp>
        <p:nvSpPr>
          <p:cNvPr id="24" name="Tijdelijke aanduiding voor tekst 2">
            <a:extLst>
              <a:ext uri="{FF2B5EF4-FFF2-40B4-BE49-F238E27FC236}">
                <a16:creationId xmlns:a16="http://schemas.microsoft.com/office/drawing/2014/main" id="{1E91BB94-F886-C832-8B7B-4BE98D3BF5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055" y="109982"/>
            <a:ext cx="3388282" cy="1482287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МАФІН ШОКОЛАДНИЙ</a:t>
            </a:r>
          </a:p>
          <a:p>
            <a:r>
              <a:rPr lang="ru-RU" dirty="0">
                <a:solidFill>
                  <a:srgbClr val="C00000"/>
                </a:solidFill>
              </a:rPr>
              <a:t>з малиновою начинкою</a:t>
            </a:r>
          </a:p>
        </p:txBody>
      </p:sp>
      <p:sp>
        <p:nvSpPr>
          <p:cNvPr id="25" name="Ovaal 39">
            <a:extLst>
              <a:ext uri="{FF2B5EF4-FFF2-40B4-BE49-F238E27FC236}">
                <a16:creationId xmlns:a16="http://schemas.microsoft.com/office/drawing/2014/main" id="{A875419B-EC15-1FD3-9C62-2EB3F5BEFBAF}"/>
              </a:ext>
            </a:extLst>
          </p:cNvPr>
          <p:cNvSpPr/>
          <p:nvPr/>
        </p:nvSpPr>
        <p:spPr>
          <a:xfrm>
            <a:off x="-919963" y="-2390150"/>
            <a:ext cx="4780300" cy="4780300"/>
          </a:xfrm>
          <a:prstGeom prst="ellipse">
            <a:avLst/>
          </a:prstGeom>
          <a:noFill/>
          <a:ln w="228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08AE4B8-0139-C624-5E4C-4742D2967940}"/>
              </a:ext>
            </a:extLst>
          </p:cNvPr>
          <p:cNvSpPr txBox="1"/>
          <p:nvPr/>
        </p:nvSpPr>
        <p:spPr>
          <a:xfrm>
            <a:off x="6096000" y="167652"/>
            <a:ext cx="7779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ІНГРЕДІЄНТИ                         МЕТОД	</a:t>
            </a:r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37DE31-6929-0AE4-9145-1A110AB8C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0992" y="572951"/>
            <a:ext cx="2267266" cy="20386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D89AAE-14B0-98D1-0CCF-710EBB747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9167" y="2925727"/>
            <a:ext cx="5727192" cy="7909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7A6BF3-2CE1-FCDD-B582-79478F0240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8919" y="2799688"/>
            <a:ext cx="6347460" cy="13060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479897-0E38-0FE2-527F-D4B5BDD7CC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9167" y="4231795"/>
            <a:ext cx="5727192" cy="9403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DB8A4B-A379-45B6-20B5-252975BC80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5895" y="4124144"/>
            <a:ext cx="6347460" cy="130606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2EC4FE9-D8A6-65FF-513A-8BD1A8BEF2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4321249"/>
            <a:ext cx="6321552" cy="33406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E6FC3C-80EF-1974-1224-F23686992B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59167" y="679724"/>
            <a:ext cx="5727192" cy="150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31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2FCEF336-E56F-BFA4-A747-923E21618C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10812" r="36188" b="19385"/>
          <a:stretch/>
        </p:blipFill>
        <p:spPr>
          <a:xfrm>
            <a:off x="0" y="0"/>
            <a:ext cx="6096000" cy="6858000"/>
          </a:xfrm>
        </p:spPr>
      </p:pic>
      <p:sp>
        <p:nvSpPr>
          <p:cNvPr id="20" name="Tijdelijke aanduiding voor tekst 2">
            <a:extLst>
              <a:ext uri="{FF2B5EF4-FFF2-40B4-BE49-F238E27FC236}">
                <a16:creationId xmlns:a16="http://schemas.microsoft.com/office/drawing/2014/main" id="{AFDB62F4-BDDB-898C-55A4-31502F8C56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055" y="320997"/>
            <a:ext cx="2463650" cy="1482287"/>
          </a:xfrm>
        </p:spPr>
        <p:txBody>
          <a:bodyPr/>
          <a:lstStyle/>
          <a:p>
            <a:r>
              <a:rPr lang="uk-UA" dirty="0" err="1"/>
              <a:t>Мафін</a:t>
            </a:r>
            <a:endParaRPr lang="uk-UA" dirty="0"/>
          </a:p>
          <a:p>
            <a:r>
              <a:rPr lang="uk-UA" dirty="0"/>
              <a:t>з начинкою </a:t>
            </a:r>
            <a:r>
              <a:rPr lang="uk-UA" dirty="0" err="1"/>
              <a:t>Смубіс</a:t>
            </a:r>
            <a:endParaRPr lang="nl-BE" dirty="0"/>
          </a:p>
        </p:txBody>
      </p:sp>
      <p:sp>
        <p:nvSpPr>
          <p:cNvPr id="21" name="Ovaal 39">
            <a:extLst>
              <a:ext uri="{FF2B5EF4-FFF2-40B4-BE49-F238E27FC236}">
                <a16:creationId xmlns:a16="http://schemas.microsoft.com/office/drawing/2014/main" id="{0CED7DE7-62E9-811D-6534-F7B6A7003619}"/>
              </a:ext>
            </a:extLst>
          </p:cNvPr>
          <p:cNvSpPr/>
          <p:nvPr/>
        </p:nvSpPr>
        <p:spPr>
          <a:xfrm>
            <a:off x="-919963" y="-2390150"/>
            <a:ext cx="4780300" cy="4780300"/>
          </a:xfrm>
          <a:prstGeom prst="ellipse">
            <a:avLst/>
          </a:prstGeom>
          <a:noFill/>
          <a:ln w="228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7CC297-1C75-5593-BD1E-0721633AC59B}"/>
              </a:ext>
            </a:extLst>
          </p:cNvPr>
          <p:cNvSpPr txBox="1"/>
          <p:nvPr/>
        </p:nvSpPr>
        <p:spPr>
          <a:xfrm>
            <a:off x="6200775" y="1329340"/>
            <a:ext cx="7779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ІНГРЕДІЄНТИ                         МЕТОД	</a:t>
            </a:r>
            <a:endParaRPr lang="en-US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1168DC3-CA69-013B-C4CE-8ED82B7A6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717" y="1941984"/>
            <a:ext cx="2267266" cy="22672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69F0588-DD95-A6E5-921C-1E4027703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727" y="3815849"/>
            <a:ext cx="5727192" cy="105308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6710150-9682-2739-1E36-DF0028F0C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0846" y="4078679"/>
            <a:ext cx="6416040" cy="116128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4F52260-8FAD-825F-1B3C-28E0FEF883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0775" y="4359362"/>
            <a:ext cx="6214872" cy="36819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BF51E1-6C52-E076-9D2E-7A594025E9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8727" y="1808843"/>
            <a:ext cx="5727192" cy="15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2863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Puratos New VI 2">
      <a:dk1>
        <a:srgbClr val="CC092F"/>
      </a:dk1>
      <a:lt1>
        <a:srgbClr val="FFFFFF"/>
      </a:lt1>
      <a:dk2>
        <a:srgbClr val="000000"/>
      </a:dk2>
      <a:lt2>
        <a:srgbClr val="E7E6E6"/>
      </a:lt2>
      <a:accent1>
        <a:srgbClr val="FFAB00"/>
      </a:accent1>
      <a:accent2>
        <a:srgbClr val="630D26"/>
      </a:accent2>
      <a:accent3>
        <a:srgbClr val="F57AAB"/>
      </a:accent3>
      <a:accent4>
        <a:srgbClr val="0090BE"/>
      </a:accent4>
      <a:accent5>
        <a:srgbClr val="259E56"/>
      </a:accent5>
      <a:accent6>
        <a:srgbClr val="87878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PURATOS NEW VI">
      <a:dk1>
        <a:srgbClr val="CC092F"/>
      </a:dk1>
      <a:lt1>
        <a:srgbClr val="FFFFFF"/>
      </a:lt1>
      <a:dk2>
        <a:srgbClr val="000000"/>
      </a:dk2>
      <a:lt2>
        <a:srgbClr val="E7E6E6"/>
      </a:lt2>
      <a:accent1>
        <a:srgbClr val="630D26"/>
      </a:accent1>
      <a:accent2>
        <a:srgbClr val="FFAB00"/>
      </a:accent2>
      <a:accent3>
        <a:srgbClr val="F57AAB"/>
      </a:accent3>
      <a:accent4>
        <a:srgbClr val="0090BE"/>
      </a:accent4>
      <a:accent5>
        <a:srgbClr val="259E56"/>
      </a:accent5>
      <a:accent6>
        <a:srgbClr val="87878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Office Theme">
  <a:themeElements>
    <a:clrScheme name="Puratos New VI 2">
      <a:dk1>
        <a:srgbClr val="CC092F"/>
      </a:dk1>
      <a:lt1>
        <a:srgbClr val="FFFFFF"/>
      </a:lt1>
      <a:dk2>
        <a:srgbClr val="000000"/>
      </a:dk2>
      <a:lt2>
        <a:srgbClr val="E7E6E6"/>
      </a:lt2>
      <a:accent1>
        <a:srgbClr val="FFAB00"/>
      </a:accent1>
      <a:accent2>
        <a:srgbClr val="630D26"/>
      </a:accent2>
      <a:accent3>
        <a:srgbClr val="F57AAB"/>
      </a:accent3>
      <a:accent4>
        <a:srgbClr val="0090BE"/>
      </a:accent4>
      <a:accent5>
        <a:srgbClr val="259E56"/>
      </a:accent5>
      <a:accent6>
        <a:srgbClr val="87878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Puratos New VI 2">
      <a:dk1>
        <a:srgbClr val="CC092F"/>
      </a:dk1>
      <a:lt1>
        <a:srgbClr val="FFFFFF"/>
      </a:lt1>
      <a:dk2>
        <a:srgbClr val="000000"/>
      </a:dk2>
      <a:lt2>
        <a:srgbClr val="E7E6E6"/>
      </a:lt2>
      <a:accent1>
        <a:srgbClr val="FFAB00"/>
      </a:accent1>
      <a:accent2>
        <a:srgbClr val="630D26"/>
      </a:accent2>
      <a:accent3>
        <a:srgbClr val="F57AAB"/>
      </a:accent3>
      <a:accent4>
        <a:srgbClr val="0090BE"/>
      </a:accent4>
      <a:accent5>
        <a:srgbClr val="259E56"/>
      </a:accent5>
      <a:accent6>
        <a:srgbClr val="87878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Puratos_NewVI">
      <a:dk1>
        <a:srgbClr val="CC092F"/>
      </a:dk1>
      <a:lt1>
        <a:srgbClr val="FFFFFF"/>
      </a:lt1>
      <a:dk2>
        <a:srgbClr val="3A3838"/>
      </a:dk2>
      <a:lt2>
        <a:srgbClr val="E7E6E6"/>
      </a:lt2>
      <a:accent1>
        <a:srgbClr val="FFAB00"/>
      </a:accent1>
      <a:accent2>
        <a:srgbClr val="630D26"/>
      </a:accent2>
      <a:accent3>
        <a:srgbClr val="F57AAB"/>
      </a:accent3>
      <a:accent4>
        <a:srgbClr val="0090BE"/>
      </a:accent4>
      <a:accent5>
        <a:srgbClr val="259E56"/>
      </a:accent5>
      <a:accent6>
        <a:srgbClr val="87878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33388B33B5B042B3A5D15C5EDDAD99" ma:contentTypeVersion="14" ma:contentTypeDescription="Create a new document." ma:contentTypeScope="" ma:versionID="92479c0f8a803d187100fabe28c961df">
  <xsd:schema xmlns:xsd="http://www.w3.org/2001/XMLSchema" xmlns:xs="http://www.w3.org/2001/XMLSchema" xmlns:p="http://schemas.microsoft.com/office/2006/metadata/properties" xmlns:ns2="4f2466c8-4715-4f40-874c-e77a79523db0" xmlns:ns3="f202568e-4473-43ca-8b4e-15dce8199f21" targetNamespace="http://schemas.microsoft.com/office/2006/metadata/properties" ma:root="true" ma:fieldsID="db3c94ed7a811e1423d6f5242ddb2e5e" ns2:_="" ns3:_="">
    <xsd:import namespace="4f2466c8-4715-4f40-874c-e77a79523db0"/>
    <xsd:import namespace="f202568e-4473-43ca-8b4e-15dce8199f21"/>
    <xsd:element name="properties">
      <xsd:complexType>
        <xsd:sequence>
          <xsd:element name="documentManagement">
            <xsd:complexType>
              <xsd:all>
                <xsd:element ref="ns2:contenttype0" minOccurs="0"/>
                <xsd:element ref="ns2:topic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2466c8-4715-4f40-874c-e77a79523db0" elementFormDefault="qualified">
    <xsd:import namespace="http://schemas.microsoft.com/office/2006/documentManagement/types"/>
    <xsd:import namespace="http://schemas.microsoft.com/office/infopath/2007/PartnerControls"/>
    <xsd:element name="contenttype0" ma:index="8" nillable="true" ma:displayName="content type" ma:format="Dropdown" ma:internalName="contenttype0">
      <xsd:simpleType>
        <xsd:restriction base="dms:Choice">
          <xsd:enumeration value="presentation"/>
          <xsd:enumeration value="print material"/>
          <xsd:enumeration value="whitepaper"/>
          <xsd:enumeration value="social media"/>
          <xsd:enumeration value="press release"/>
          <xsd:enumeration value="blog content"/>
          <xsd:enumeration value="internal"/>
        </xsd:restriction>
      </xsd:simpleType>
    </xsd:element>
    <xsd:element name="topic" ma:index="9" nillable="true" ma:displayName="topic" ma:format="Dropdown" ma:internalName="topic">
      <xsd:simpleType>
        <xsd:restriction base="dms:Choice">
          <xsd:enumeration value="vision"/>
          <xsd:enumeration value="health &amp; wellbeing"/>
          <xsd:enumeration value="news"/>
          <xsd:enumeration value="consumer insights"/>
          <xsd:enumeration value="sustainability"/>
          <xsd:enumeration value="FOB"/>
          <xsd:enumeration value="food tech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02568e-4473-43ca-8b4e-15dce8199f2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tenttype0 xmlns="4f2466c8-4715-4f40-874c-e77a79523db0" xsi:nil="true"/>
    <topic xmlns="4f2466c8-4715-4f40-874c-e77a79523db0" xsi:nil="true"/>
  </documentManagement>
</p:properties>
</file>

<file path=customXml/itemProps1.xml><?xml version="1.0" encoding="utf-8"?>
<ds:datastoreItem xmlns:ds="http://schemas.openxmlformats.org/officeDocument/2006/customXml" ds:itemID="{A90FE0E3-A2B2-42D0-BF9D-5FC19108C9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38C7D4-82CD-485E-8C17-5D72EFF254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2466c8-4715-4f40-874c-e77a79523db0"/>
    <ds:schemaRef ds:uri="f202568e-4473-43ca-8b4e-15dce8199f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E6C73D-26E1-4DD8-8F27-4D1EA2884C5A}">
  <ds:schemaRefs>
    <ds:schemaRef ds:uri="http://schemas.microsoft.com/office/2006/metadata/properties"/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4bf72240-020c-469d-9081-de5ec1d1c6e2"/>
    <ds:schemaRef ds:uri="4f2466c8-4715-4f40-874c-e77a79523db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39478</TotalTime>
  <Words>593</Words>
  <Application>Microsoft Office PowerPoint</Application>
  <PresentationFormat>Широкоэкранный</PresentationFormat>
  <Paragraphs>70</Paragraphs>
  <Slides>12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Arial</vt:lpstr>
      <vt:lpstr>Calibri</vt:lpstr>
      <vt:lpstr>Century Gothic</vt:lpstr>
      <vt:lpstr>Constantia</vt:lpstr>
      <vt:lpstr>Segoe UI</vt:lpstr>
      <vt:lpstr>1_Office Theme</vt:lpstr>
      <vt:lpstr>2_Office Theme</vt:lpstr>
      <vt:lpstr>10_Office Theme</vt:lpstr>
      <vt:lpstr>4_Office Theme</vt:lpstr>
      <vt:lpstr>3_Office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Scheurweghes Dave</dc:creator>
  <cp:lastModifiedBy>Fuchedzhy Valentyna</cp:lastModifiedBy>
  <cp:revision>25</cp:revision>
  <dcterms:created xsi:type="dcterms:W3CDTF">2021-11-04T08:38:04Z</dcterms:created>
  <dcterms:modified xsi:type="dcterms:W3CDTF">2025-06-03T09:47:15Z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0x010100D033388B33B5B042B3A5D15C5EDDAD99</vt:lpwstr>
  </property>
  <property fmtid="{D5CDD505-2E9C-101B-9397-08002B2CF9AE}" pid="3" name="Order">
    <vt:r8>28100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</Properties>
</file>